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41" r:id="rId2"/>
    <p:sldId id="344" r:id="rId3"/>
    <p:sldId id="468" r:id="rId4"/>
    <p:sldId id="345" r:id="rId5"/>
    <p:sldId id="472" r:id="rId6"/>
    <p:sldId id="355" r:id="rId7"/>
    <p:sldId id="471" r:id="rId8"/>
    <p:sldId id="469" r:id="rId9"/>
    <p:sldId id="470" r:id="rId10"/>
    <p:sldId id="351" r:id="rId11"/>
    <p:sldId id="467" r:id="rId12"/>
  </p:sldIdLst>
  <p:sldSz cx="24387175" cy="13716000"/>
  <p:notesSz cx="6858000" cy="9144000"/>
  <p:defaultTextStyle>
    <a:defPPr>
      <a:defRPr lang="en-US"/>
    </a:defPPr>
    <a:lvl1pPr marL="0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EB332C"/>
    <a:srgbClr val="613D9C"/>
    <a:srgbClr val="203D53"/>
    <a:srgbClr val="1E3453"/>
    <a:srgbClr val="497492"/>
    <a:srgbClr val="4D6D92"/>
    <a:srgbClr val="A8D709"/>
    <a:srgbClr val="192632"/>
    <a:srgbClr val="2C4155"/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0" autoAdjust="0"/>
    <p:restoredTop sz="85613" autoAdjust="0"/>
  </p:normalViewPr>
  <p:slideViewPr>
    <p:cSldViewPr snapToObjects="1" showGuides="1">
      <p:cViewPr varScale="1">
        <p:scale>
          <a:sx n="31" d="100"/>
          <a:sy n="31" d="100"/>
        </p:scale>
        <p:origin x="-990" y="-96"/>
      </p:cViewPr>
      <p:guideLst>
        <p:guide orient="horz" pos="8448"/>
        <p:guide pos="768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4" d="100"/>
        <a:sy n="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31EDE-17CF-D746-B83B-FEE41F000DF3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320672-5196-0B4F-93AE-044FFF1075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9126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6A9F3C-04AF-8847-8AD8-CAC892C2E245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7CB07-0039-4545-92EA-48E12138E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210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F28C10-7E27-614A-8DD2-9123C53C414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065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17CB07-0039-4545-92EA-48E12138E5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871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17CB07-0039-4545-92EA-48E12138E5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87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4387175" cy="13716000"/>
          </a:xfrm>
        </p:spPr>
        <p:txBody>
          <a:bodyPr>
            <a:normAutofit/>
          </a:bodyPr>
          <a:lstStyle>
            <a:lvl1pPr>
              <a:defRPr sz="3200" baseline="0"/>
            </a:lvl1pPr>
          </a:lstStyle>
          <a:p>
            <a:r>
              <a:rPr lang="en-US" dirty="0" smtClean="0"/>
              <a:t>Drag your picture here and Send to 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93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552271" y="3852333"/>
            <a:ext cx="3467553" cy="3467099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7" name="Oval 6"/>
          <p:cNvSpPr>
            <a:spLocks noChangeAspect="1"/>
          </p:cNvSpPr>
          <p:nvPr userDrawn="1"/>
        </p:nvSpPr>
        <p:spPr>
          <a:xfrm>
            <a:off x="22764422" y="775128"/>
            <a:ext cx="690154" cy="69006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52" tIns="121926" rIns="243852" bIns="12192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569633" y="712115"/>
            <a:ext cx="1065341" cy="73025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Source Sans Pro ExtraLight"/>
                <a:cs typeface="Source Sans Pro ExtraLight"/>
              </a:defRPr>
            </a:lvl1pPr>
          </a:lstStyle>
          <a:p>
            <a:fld id="{9DF686B8-C880-FF40-96DC-14FF2413C3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0660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552271" y="3852333"/>
            <a:ext cx="3467553" cy="3467099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2400"/>
            </a:lvl1pPr>
          </a:lstStyle>
          <a:p>
            <a:endParaRPr lang="en-US"/>
          </a:p>
        </p:txBody>
      </p:sp>
      <p:sp>
        <p:nvSpPr>
          <p:cNvPr id="7" name="Oval 6"/>
          <p:cNvSpPr>
            <a:spLocks noChangeAspect="1"/>
          </p:cNvSpPr>
          <p:nvPr userDrawn="1"/>
        </p:nvSpPr>
        <p:spPr>
          <a:xfrm>
            <a:off x="22764422" y="775128"/>
            <a:ext cx="690154" cy="69006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52" tIns="121926" rIns="243852" bIns="12192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569633" y="712115"/>
            <a:ext cx="1065341" cy="73025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Source Sans Pro ExtraLight"/>
                <a:cs typeface="Source Sans Pro ExtraLight"/>
              </a:defRPr>
            </a:lvl1pPr>
          </a:lstStyle>
          <a:p>
            <a:fld id="{9DF686B8-C880-FF40-96DC-14FF2413C3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835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>
            <a:spLocks noChangeAspect="1"/>
          </p:cNvSpPr>
          <p:nvPr userDrawn="1"/>
        </p:nvSpPr>
        <p:spPr>
          <a:xfrm>
            <a:off x="22764422" y="775128"/>
            <a:ext cx="690154" cy="690064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52" tIns="121926" rIns="243852" bIns="12192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569633" y="712115"/>
            <a:ext cx="1065341" cy="73025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Source Sans Pro ExtraLight"/>
                <a:cs typeface="Source Sans Pro ExtraLight"/>
              </a:defRPr>
            </a:lvl1pPr>
          </a:lstStyle>
          <a:p>
            <a:fld id="{9DF686B8-C880-FF40-96DC-14FF2413C3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53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Oval 39"/>
          <p:cNvSpPr>
            <a:spLocks noChangeAspect="1"/>
          </p:cNvSpPr>
          <p:nvPr userDrawn="1"/>
        </p:nvSpPr>
        <p:spPr>
          <a:xfrm>
            <a:off x="22764422" y="775128"/>
            <a:ext cx="690154" cy="690064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52" tIns="121926" rIns="243852" bIns="12192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569633" y="712115"/>
            <a:ext cx="1065341" cy="73025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Source Sans Pro ExtraLight"/>
                <a:cs typeface="Source Sans Pro ExtraLight"/>
              </a:defRPr>
            </a:lvl1pPr>
          </a:lstStyle>
          <a:p>
            <a:fld id="{9DF686B8-C880-FF40-96DC-14FF2413C3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62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5"/>
          </p:nvPr>
        </p:nvSpPr>
        <p:spPr>
          <a:xfrm>
            <a:off x="2219145" y="4038600"/>
            <a:ext cx="4267756" cy="4267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</a:lstStyle>
          <a:p>
            <a:endParaRPr lang="en-US"/>
          </a:p>
        </p:txBody>
      </p:sp>
      <p:sp>
        <p:nvSpPr>
          <p:cNvPr id="18" name="Picture Placeholder 22"/>
          <p:cNvSpPr>
            <a:spLocks noGrp="1"/>
          </p:cNvSpPr>
          <p:nvPr>
            <p:ph type="pic" sz="quarter" idx="16"/>
          </p:nvPr>
        </p:nvSpPr>
        <p:spPr>
          <a:xfrm>
            <a:off x="7316152" y="4038600"/>
            <a:ext cx="4267756" cy="4267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</a:lstStyle>
          <a:p>
            <a:endParaRPr lang="en-US"/>
          </a:p>
        </p:txBody>
      </p:sp>
      <p:sp>
        <p:nvSpPr>
          <p:cNvPr id="19" name="Picture Placeholder 22"/>
          <p:cNvSpPr>
            <a:spLocks noGrp="1"/>
          </p:cNvSpPr>
          <p:nvPr>
            <p:ph type="pic" sz="quarter" idx="17"/>
          </p:nvPr>
        </p:nvSpPr>
        <p:spPr>
          <a:xfrm>
            <a:off x="12193587" y="4038600"/>
            <a:ext cx="4267756" cy="4267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</a:lstStyle>
          <a:p>
            <a:endParaRPr lang="en-US"/>
          </a:p>
        </p:txBody>
      </p:sp>
      <p:sp>
        <p:nvSpPr>
          <p:cNvPr id="20" name="Picture Placeholder 22"/>
          <p:cNvSpPr>
            <a:spLocks noGrp="1"/>
          </p:cNvSpPr>
          <p:nvPr>
            <p:ph type="pic" sz="quarter" idx="18"/>
          </p:nvPr>
        </p:nvSpPr>
        <p:spPr>
          <a:xfrm>
            <a:off x="17071022" y="4038600"/>
            <a:ext cx="4267756" cy="4267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</a:lstStyle>
          <a:p>
            <a:endParaRPr lang="en-US"/>
          </a:p>
        </p:txBody>
      </p:sp>
      <p:sp>
        <p:nvSpPr>
          <p:cNvPr id="37" name="Oval 36"/>
          <p:cNvSpPr>
            <a:spLocks noChangeAspect="1"/>
          </p:cNvSpPr>
          <p:nvPr userDrawn="1"/>
        </p:nvSpPr>
        <p:spPr>
          <a:xfrm>
            <a:off x="22764422" y="775128"/>
            <a:ext cx="690154" cy="69006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52" tIns="121926" rIns="243852" bIns="12192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569633" y="712115"/>
            <a:ext cx="1065341" cy="73025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Source Sans Pro ExtraLight"/>
                <a:cs typeface="Source Sans Pro ExtraLight"/>
              </a:defRPr>
            </a:lvl1pPr>
          </a:lstStyle>
          <a:p>
            <a:fld id="{9DF686B8-C880-FF40-96DC-14FF2413C3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08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3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18" grpId="0"/>
      <p:bldP spid="19" grpId="0"/>
      <p:bldP spid="20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vidual of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5"/>
          </p:nvPr>
        </p:nvSpPr>
        <p:spPr>
          <a:xfrm>
            <a:off x="2812875" y="3574112"/>
            <a:ext cx="6332712" cy="63318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/>
            </a:lvl1pPr>
          </a:lstStyle>
          <a:p>
            <a:endParaRPr lang="en-US"/>
          </a:p>
        </p:txBody>
      </p:sp>
      <p:sp>
        <p:nvSpPr>
          <p:cNvPr id="31" name="Oval 30"/>
          <p:cNvSpPr>
            <a:spLocks noChangeAspect="1"/>
          </p:cNvSpPr>
          <p:nvPr userDrawn="1"/>
        </p:nvSpPr>
        <p:spPr>
          <a:xfrm>
            <a:off x="22764422" y="775128"/>
            <a:ext cx="690154" cy="69006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52" tIns="121926" rIns="243852" bIns="12192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569633" y="712115"/>
            <a:ext cx="1065341" cy="73025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Source Sans Pro ExtraLight"/>
                <a:cs typeface="Source Sans Pro ExtraLight"/>
              </a:defRPr>
            </a:lvl1pPr>
          </a:lstStyle>
          <a:p>
            <a:fld id="{9DF686B8-C880-FF40-96DC-14FF2413C3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5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2576930" y="3121973"/>
            <a:ext cx="4635425" cy="4630587"/>
          </a:xfrm>
          <a:effectLst/>
        </p:spPr>
        <p:txBody>
          <a:bodyPr rtlCol="0"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tx2"/>
                </a:solidFill>
                <a:latin typeface="Source Sans Pro ExtraLight"/>
                <a:cs typeface="Source Sans Pro ExtraLigh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20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2130030" y="3132309"/>
            <a:ext cx="4635425" cy="4630587"/>
          </a:xfrm>
          <a:effectLst/>
        </p:spPr>
        <p:txBody>
          <a:bodyPr rtlCol="0"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tx2"/>
                </a:solidFill>
                <a:latin typeface="Source Sans Pro ExtraLight"/>
                <a:cs typeface="Source Sans Pro ExtraLight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6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6906580" y="3142498"/>
            <a:ext cx="4635425" cy="4630587"/>
          </a:xfrm>
          <a:effectLst/>
        </p:spPr>
        <p:txBody>
          <a:bodyPr rtlCol="0"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tx2"/>
                </a:solidFill>
                <a:latin typeface="Source Sans Pro ExtraLight"/>
                <a:cs typeface="Source Sans Pro ExtraLigh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27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2576930" y="7942413"/>
            <a:ext cx="4635425" cy="4630587"/>
          </a:xfrm>
          <a:effectLst/>
        </p:spPr>
        <p:txBody>
          <a:bodyPr rtlCol="0"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tx2"/>
                </a:solidFill>
                <a:latin typeface="Source Sans Pro ExtraLight"/>
                <a:cs typeface="Source Sans Pro ExtraLigh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28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7353480" y="7942413"/>
            <a:ext cx="4635425" cy="4630587"/>
          </a:xfrm>
          <a:effectLst/>
        </p:spPr>
        <p:txBody>
          <a:bodyPr rtlCol="0"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tx2"/>
                </a:solidFill>
                <a:latin typeface="Source Sans Pro ExtraLight"/>
                <a:cs typeface="Source Sans Pro ExtraLight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9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12130030" y="7921887"/>
            <a:ext cx="4635425" cy="4630587"/>
          </a:xfrm>
          <a:effectLst/>
        </p:spPr>
        <p:txBody>
          <a:bodyPr rtlCol="0"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tx2"/>
                </a:solidFill>
                <a:latin typeface="Source Sans Pro ExtraLight"/>
                <a:cs typeface="Source Sans Pro ExtraLight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30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6906580" y="7921887"/>
            <a:ext cx="4635425" cy="4630587"/>
          </a:xfrm>
          <a:effectLst/>
        </p:spPr>
        <p:txBody>
          <a:bodyPr rtlCol="0"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tx2"/>
                </a:solidFill>
                <a:latin typeface="Source Sans Pro ExtraLight"/>
                <a:cs typeface="Source Sans Pro ExtraLight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32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7353480" y="3121973"/>
            <a:ext cx="4635425" cy="4630587"/>
          </a:xfrm>
          <a:effectLst/>
        </p:spPr>
        <p:txBody>
          <a:bodyPr rtlCol="0">
            <a:normAutofit/>
          </a:bodyPr>
          <a:lstStyle>
            <a:lvl1pPr marL="0" indent="0">
              <a:buNone/>
              <a:defRPr sz="3600">
                <a:ln>
                  <a:noFill/>
                </a:ln>
                <a:solidFill>
                  <a:schemeClr val="tx2"/>
                </a:solidFill>
                <a:latin typeface="Source Sans Pro ExtraLight"/>
                <a:cs typeface="Source Sans Pro ExtraLigh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33" name="Oval 32"/>
          <p:cNvSpPr>
            <a:spLocks noChangeAspect="1"/>
          </p:cNvSpPr>
          <p:nvPr userDrawn="1"/>
        </p:nvSpPr>
        <p:spPr>
          <a:xfrm>
            <a:off x="22764422" y="775128"/>
            <a:ext cx="690154" cy="69006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52" tIns="121926" rIns="243852" bIns="12192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569633" y="712115"/>
            <a:ext cx="1065341" cy="73025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Source Sans Pro ExtraLight"/>
                <a:cs typeface="Source Sans Pro ExtraLight"/>
              </a:defRPr>
            </a:lvl1pPr>
          </a:lstStyle>
          <a:p>
            <a:fld id="{9DF686B8-C880-FF40-96DC-14FF2413C3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249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"/>
                            </p:stCondLst>
                            <p:childTnLst>
                              <p:par>
                                <p:cTn id="23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600"/>
                            </p:stCondLst>
                            <p:childTnLst>
                              <p:par>
                                <p:cTn id="29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400"/>
                            </p:stCondLst>
                            <p:childTnLst>
                              <p:par>
                                <p:cTn id="41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4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800"/>
                            </p:stCondLst>
                            <p:childTnLst>
                              <p:par>
                                <p:cTn id="47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4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6" grpId="0"/>
      <p:bldP spid="27" grpId="0"/>
      <p:bldP spid="28" grpId="0"/>
      <p:bldP spid="29" grpId="0"/>
      <p:bldP spid="30" grpId="0"/>
      <p:bldP spid="32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6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10154400" y="4109362"/>
            <a:ext cx="4041624" cy="7163108"/>
          </a:xfrm>
        </p:spPr>
        <p:txBody>
          <a:bodyPr>
            <a:normAutofit/>
          </a:bodyPr>
          <a:lstStyle>
            <a:lvl1pPr marL="0" indent="0">
              <a:buNone/>
              <a:defRPr sz="1300"/>
            </a:lvl1pPr>
          </a:lstStyle>
          <a:p>
            <a:endParaRPr lang="en-US"/>
          </a:p>
        </p:txBody>
      </p:sp>
      <p:sp>
        <p:nvSpPr>
          <p:cNvPr id="29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7887078" y="5181600"/>
            <a:ext cx="2020509" cy="5029200"/>
          </a:xfrm>
        </p:spPr>
        <p:txBody>
          <a:bodyPr>
            <a:normAutofit/>
          </a:bodyPr>
          <a:lstStyle>
            <a:lvl1pPr marL="0" indent="0">
              <a:buNone/>
              <a:defRPr sz="1300"/>
            </a:lvl1pPr>
          </a:lstStyle>
          <a:p>
            <a:endParaRPr lang="en-US" dirty="0"/>
          </a:p>
        </p:txBody>
      </p:sp>
      <p:sp>
        <p:nvSpPr>
          <p:cNvPr id="31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14403387" y="5181600"/>
            <a:ext cx="2020509" cy="5029200"/>
          </a:xfrm>
        </p:spPr>
        <p:txBody>
          <a:bodyPr>
            <a:normAutofit/>
          </a:bodyPr>
          <a:lstStyle>
            <a:lvl1pPr marL="0" indent="0">
              <a:buNone/>
              <a:defRPr sz="1300"/>
            </a:lvl1pPr>
          </a:lstStyle>
          <a:p>
            <a:endParaRPr lang="en-US" dirty="0"/>
          </a:p>
        </p:txBody>
      </p:sp>
      <p:sp>
        <p:nvSpPr>
          <p:cNvPr id="8" name="Oval 7"/>
          <p:cNvSpPr>
            <a:spLocks noChangeAspect="1"/>
          </p:cNvSpPr>
          <p:nvPr userDrawn="1"/>
        </p:nvSpPr>
        <p:spPr>
          <a:xfrm>
            <a:off x="22764422" y="775128"/>
            <a:ext cx="690154" cy="69006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52" tIns="121926" rIns="243852" bIns="12192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3"/>
          </p:nvPr>
        </p:nvSpPr>
        <p:spPr>
          <a:xfrm>
            <a:off x="22569633" y="712115"/>
            <a:ext cx="1065341" cy="73025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Source Sans Pro ExtraLight"/>
                <a:cs typeface="Source Sans Pro ExtraLight"/>
              </a:defRPr>
            </a:lvl1pPr>
          </a:lstStyle>
          <a:p>
            <a:fld id="{9DF686B8-C880-FF40-96DC-14FF2413C3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78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1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11736389" cy="137160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endParaRPr lang="en-US"/>
          </a:p>
        </p:txBody>
      </p:sp>
      <p:sp>
        <p:nvSpPr>
          <p:cNvPr id="6" name="Oval 5"/>
          <p:cNvSpPr>
            <a:spLocks noChangeAspect="1"/>
          </p:cNvSpPr>
          <p:nvPr userDrawn="1"/>
        </p:nvSpPr>
        <p:spPr>
          <a:xfrm>
            <a:off x="22764422" y="775128"/>
            <a:ext cx="690154" cy="69006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43852" tIns="121926" rIns="243852" bIns="12192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569633" y="712115"/>
            <a:ext cx="1065341" cy="73025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Source Sans Pro ExtraLight"/>
                <a:cs typeface="Source Sans Pro ExtraLight"/>
              </a:defRPr>
            </a:lvl1pPr>
          </a:lstStyle>
          <a:p>
            <a:fld id="{9DF686B8-C880-FF40-96DC-14FF2413C34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59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359" y="549277"/>
            <a:ext cx="21948458" cy="2286000"/>
          </a:xfrm>
          <a:prstGeom prst="rect">
            <a:avLst/>
          </a:prstGeom>
        </p:spPr>
        <p:txBody>
          <a:bodyPr vert="horz" lIns="243852" tIns="121926" rIns="243852" bIns="121926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359" y="3200403"/>
            <a:ext cx="21948458" cy="9051925"/>
          </a:xfrm>
          <a:prstGeom prst="rect">
            <a:avLst/>
          </a:prstGeom>
        </p:spPr>
        <p:txBody>
          <a:bodyPr vert="horz" lIns="243852" tIns="121926" rIns="243852" bIns="121926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9359" y="12712701"/>
            <a:ext cx="5690341" cy="730251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  <a:latin typeface="Source Sans Pro"/>
                <a:cs typeface="Source Sans Pro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32285" y="12712701"/>
            <a:ext cx="7722605" cy="730251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  <a:latin typeface="Source Sans Pro"/>
                <a:cs typeface="Source Sans Pro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477475" y="12712701"/>
            <a:ext cx="5690341" cy="730251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  <a:latin typeface="Source Sans Pro"/>
                <a:cs typeface="Source Sans Pro"/>
              </a:defRPr>
            </a:lvl1pPr>
          </a:lstStyle>
          <a:p>
            <a:fld id="{9DF686B8-C880-FF40-96DC-14FF2413C34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70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49" r:id="rId3"/>
    <p:sldLayoutId id="2147483661" r:id="rId4"/>
    <p:sldLayoutId id="2147483662" r:id="rId5"/>
    <p:sldLayoutId id="2147483663" r:id="rId6"/>
    <p:sldLayoutId id="2147483669" r:id="rId7"/>
    <p:sldLayoutId id="2147483721" r:id="rId8"/>
    <p:sldLayoutId id="2147483679" r:id="rId9"/>
    <p:sldLayoutId id="2147483683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ctr" defTabSz="1219261" rtl="0" eaLnBrk="1" latinLnBrk="0" hangingPunct="1">
        <a:spcBef>
          <a:spcPct val="0"/>
        </a:spcBef>
        <a:buNone/>
        <a:defRPr sz="7500" kern="1200">
          <a:solidFill>
            <a:schemeClr val="bg2"/>
          </a:solidFill>
          <a:latin typeface="Source Sans Pro ExtraLight"/>
          <a:ea typeface="+mj-ea"/>
          <a:cs typeface="Source Sans Pro ExtraLight"/>
        </a:defRPr>
      </a:lvl1pPr>
    </p:titleStyle>
    <p:bodyStyle>
      <a:lvl1pPr marL="0" indent="0" algn="l" defTabSz="1219261" rtl="0" eaLnBrk="1" latinLnBrk="0" hangingPunct="1">
        <a:spcBef>
          <a:spcPct val="20000"/>
        </a:spcBef>
        <a:buFont typeface="Arial"/>
        <a:buNone/>
        <a:defRPr sz="6400" kern="1200">
          <a:solidFill>
            <a:schemeClr val="tx2"/>
          </a:solidFill>
          <a:latin typeface="Source Sans Pro ExtraLight"/>
          <a:ea typeface="+mn-ea"/>
          <a:cs typeface="Source Sans Pro ExtraLight"/>
        </a:defRPr>
      </a:lvl1pPr>
      <a:lvl2pPr marL="1219261" indent="0" algn="l" defTabSz="1219261" rtl="0" eaLnBrk="1" latinLnBrk="0" hangingPunct="1">
        <a:spcBef>
          <a:spcPct val="20000"/>
        </a:spcBef>
        <a:buFont typeface="Arial"/>
        <a:buNone/>
        <a:defRPr sz="4800" kern="1200">
          <a:solidFill>
            <a:schemeClr val="tx2"/>
          </a:solidFill>
          <a:latin typeface="Source Sans Pro ExtraLight"/>
          <a:ea typeface="+mn-ea"/>
          <a:cs typeface="Source Sans Pro ExtraLight"/>
        </a:defRPr>
      </a:lvl2pPr>
      <a:lvl3pPr marL="2438522" indent="0" algn="l" defTabSz="1219261" rtl="0" eaLnBrk="1" latinLnBrk="0" hangingPunct="1">
        <a:spcBef>
          <a:spcPct val="20000"/>
        </a:spcBef>
        <a:buFont typeface="Arial"/>
        <a:buNone/>
        <a:defRPr sz="4300" kern="1200">
          <a:solidFill>
            <a:schemeClr val="tx2"/>
          </a:solidFill>
          <a:latin typeface="Source Sans Pro ExtraLight"/>
          <a:ea typeface="+mn-ea"/>
          <a:cs typeface="Source Sans Pro ExtraLight"/>
        </a:defRPr>
      </a:lvl3pPr>
      <a:lvl4pPr marL="3657783" indent="0" algn="l" defTabSz="1219261" rtl="0" eaLnBrk="1" latinLnBrk="0" hangingPunct="1">
        <a:spcBef>
          <a:spcPct val="20000"/>
        </a:spcBef>
        <a:buFont typeface="Arial"/>
        <a:buNone/>
        <a:defRPr sz="3700" kern="1200">
          <a:solidFill>
            <a:schemeClr val="tx2"/>
          </a:solidFill>
          <a:latin typeface="Source Sans Pro ExtraLight"/>
          <a:ea typeface="+mn-ea"/>
          <a:cs typeface="Source Sans Pro ExtraLight"/>
        </a:defRPr>
      </a:lvl4pPr>
      <a:lvl5pPr marL="4877044" indent="0" algn="l" defTabSz="1219261" rtl="0" eaLnBrk="1" latinLnBrk="0" hangingPunct="1">
        <a:spcBef>
          <a:spcPct val="20000"/>
        </a:spcBef>
        <a:buFont typeface="Arial"/>
        <a:buNone/>
        <a:defRPr sz="3700" kern="1200">
          <a:solidFill>
            <a:schemeClr val="tx2"/>
          </a:solidFill>
          <a:latin typeface="Source Sans Pro ExtraLight"/>
          <a:ea typeface="+mn-ea"/>
          <a:cs typeface="Source Sans Pro ExtraLight"/>
        </a:defRPr>
      </a:lvl5pPr>
      <a:lvl6pPr marL="6705935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6pPr>
      <a:lvl7pPr marL="7925196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457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718" indent="-609630" algn="l" defTabSz="1219261" rtl="0" eaLnBrk="1" latinLnBrk="0" hangingPunct="1">
        <a:spcBef>
          <a:spcPct val="20000"/>
        </a:spcBef>
        <a:buFont typeface="Arial"/>
        <a:buChar char="•"/>
        <a:defRPr sz="5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61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522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783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7044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305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566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827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4088" algn="l" defTabSz="1219261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76810 (2).jpg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8" b="7818"/>
          <a:stretch>
            <a:fillRect/>
          </a:stretch>
        </p:blipFill>
        <p:spPr/>
      </p:pic>
      <p:sp>
        <p:nvSpPr>
          <p:cNvPr id="16" name="Rectangle 15"/>
          <p:cNvSpPr/>
          <p:nvPr/>
        </p:nvSpPr>
        <p:spPr>
          <a:xfrm>
            <a:off x="-1" y="-23492"/>
            <a:ext cx="24387176" cy="13750206"/>
          </a:xfrm>
          <a:prstGeom prst="rect">
            <a:avLst/>
          </a:prstGeom>
          <a:gradFill flip="none" rotWithShape="1">
            <a:gsLst>
              <a:gs pos="33000">
                <a:srgbClr val="1E3453">
                  <a:alpha val="84000"/>
                </a:srgbClr>
              </a:gs>
              <a:gs pos="100000">
                <a:schemeClr val="accent2">
                  <a:alpha val="84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627844" y="2286000"/>
            <a:ext cx="17131486" cy="2940051"/>
          </a:xfrm>
          <a:prstGeom prst="rect">
            <a:avLst/>
          </a:prstGeom>
        </p:spPr>
        <p:txBody>
          <a:bodyPr vert="horz" lIns="243852" tIns="121926" rIns="243852" bIns="121926" rtlCol="0" anchor="ctr">
            <a:normAutofit/>
          </a:bodyPr>
          <a:lstStyle>
            <a:lvl1pPr algn="ctr" defTabSz="1219261" rtl="0" eaLnBrk="1" latinLnBrk="0" hangingPunct="1">
              <a:spcBef>
                <a:spcPct val="0"/>
              </a:spcBef>
              <a:buNone/>
              <a:defRPr sz="7500" kern="1200">
                <a:solidFill>
                  <a:schemeClr val="bg2"/>
                </a:solidFill>
                <a:latin typeface="Raleway ExtraBold"/>
                <a:ea typeface="+mj-ea"/>
                <a:cs typeface="Raleway ExtraBold"/>
              </a:defRPr>
            </a:lvl1pPr>
          </a:lstStyle>
          <a:p>
            <a:r>
              <a:rPr lang="en-US" sz="14400" dirty="0" smtClean="0">
                <a:solidFill>
                  <a:schemeClr val="bg1"/>
                </a:solidFill>
                <a:latin typeface="Source Sans Pro"/>
                <a:cs typeface="Source Sans Pro"/>
              </a:rPr>
              <a:t>Knock </a:t>
            </a:r>
            <a:r>
              <a:rPr lang="en-US" sz="14400" dirty="0" err="1" smtClean="0">
                <a:solidFill>
                  <a:schemeClr val="bg1"/>
                </a:solidFill>
                <a:latin typeface="Source Sans Pro"/>
                <a:cs typeface="Source Sans Pro"/>
              </a:rPr>
              <a:t>Knock</a:t>
            </a:r>
            <a:r>
              <a:rPr lang="en-US" sz="9600" dirty="0" smtClean="0"/>
              <a:t> </a:t>
            </a:r>
            <a:endParaRPr lang="en-US" sz="14400" dirty="0">
              <a:solidFill>
                <a:schemeClr val="bg1"/>
              </a:solidFill>
              <a:latin typeface="Source Sans Pro"/>
              <a:cs typeface="Source Sans Pro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77647" y="2689225"/>
            <a:ext cx="11231880" cy="2940051"/>
          </a:xfrm>
          <a:prstGeom prst="rect">
            <a:avLst/>
          </a:prstGeom>
          <a:noFill/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2597033" y="6618424"/>
            <a:ext cx="19193105" cy="1105808"/>
          </a:xfrm>
          <a:prstGeom prst="rect">
            <a:avLst/>
          </a:prstGeom>
        </p:spPr>
        <p:txBody>
          <a:bodyPr vert="horz" lIns="243852" tIns="121926" rIns="243852" bIns="121926" rtlCol="0">
            <a:noAutofit/>
          </a:bodyPr>
          <a:lstStyle>
            <a:lvl1pPr marL="0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64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1pPr>
            <a:lvl2pPr marL="1219261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2pPr>
            <a:lvl3pPr marL="2438522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43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3pPr>
            <a:lvl4pPr marL="3657783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37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4pPr>
            <a:lvl5pPr marL="4877044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37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5pPr>
            <a:lvl6pPr marL="6705935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196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457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718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 smtClean="0">
                <a:solidFill>
                  <a:schemeClr val="bg1"/>
                </a:solidFill>
                <a:latin typeface="Source Sans Pro"/>
                <a:ea typeface="+mj-ea"/>
                <a:cs typeface="Source Sans Pro"/>
              </a:rPr>
              <a:t>An App for </a:t>
            </a:r>
            <a:r>
              <a:rPr lang="en-US" sz="5400" dirty="0" err="1" smtClean="0">
                <a:solidFill>
                  <a:schemeClr val="bg1"/>
                </a:solidFill>
                <a:latin typeface="Source Sans Pro"/>
                <a:ea typeface="+mj-ea"/>
                <a:cs typeface="Source Sans Pro"/>
              </a:rPr>
              <a:t>Centralised</a:t>
            </a:r>
            <a:r>
              <a:rPr lang="en-US" sz="5400" dirty="0" smtClean="0">
                <a:solidFill>
                  <a:schemeClr val="bg1"/>
                </a:solidFill>
                <a:latin typeface="Source Sans Pro"/>
                <a:ea typeface="+mj-ea"/>
                <a:cs typeface="Source Sans Pro"/>
              </a:rPr>
              <a:t> </a:t>
            </a:r>
            <a:r>
              <a:rPr lang="en-US" sz="5400" dirty="0">
                <a:solidFill>
                  <a:schemeClr val="bg1"/>
                </a:solidFill>
                <a:latin typeface="Source Sans Pro"/>
                <a:ea typeface="+mj-ea"/>
                <a:cs typeface="Source Sans Pro"/>
              </a:rPr>
              <a:t>Standard Beat Management System</a:t>
            </a:r>
          </a:p>
        </p:txBody>
      </p:sp>
      <p:sp>
        <p:nvSpPr>
          <p:cNvPr id="3" name="Rectangle 2"/>
          <p:cNvSpPr/>
          <p:nvPr/>
        </p:nvSpPr>
        <p:spPr>
          <a:xfrm>
            <a:off x="14327187" y="11353800"/>
            <a:ext cx="9683743" cy="20574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0" bIns="45720" rtlCol="0" anchor="ctr"/>
          <a:lstStyle/>
          <a:p>
            <a:pPr algn="ctr"/>
            <a:r>
              <a:rPr lang="en-US" sz="3600" b="1" dirty="0" smtClean="0">
                <a:latin typeface="Source Sans Pro"/>
                <a:cs typeface="Source Sans Pro"/>
              </a:rPr>
              <a:t>By: Doozie Team</a:t>
            </a:r>
            <a:endParaRPr lang="en-US" sz="3600" b="1" dirty="0">
              <a:latin typeface="Source Sans Pro"/>
              <a:cs typeface="Source Sans Pro"/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2287587" y="8458200"/>
            <a:ext cx="19193105" cy="1105808"/>
          </a:xfrm>
          <a:prstGeom prst="rect">
            <a:avLst/>
          </a:prstGeom>
        </p:spPr>
        <p:txBody>
          <a:bodyPr vert="horz" lIns="243852" tIns="121926" rIns="243852" bIns="121926" rtlCol="0">
            <a:noAutofit/>
          </a:bodyPr>
          <a:lstStyle>
            <a:lvl1pPr marL="0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64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1pPr>
            <a:lvl2pPr marL="1219261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2pPr>
            <a:lvl3pPr marL="2438522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43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3pPr>
            <a:lvl4pPr marL="3657783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37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4pPr>
            <a:lvl5pPr marL="4877044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37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5pPr>
            <a:lvl6pPr marL="6705935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196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457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718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 smtClean="0">
                <a:solidFill>
                  <a:srgbClr val="FFFF00"/>
                </a:solidFill>
                <a:latin typeface="Source Sans Pro"/>
                <a:ea typeface="+mj-ea"/>
                <a:cs typeface="Source Sans Pro"/>
              </a:rPr>
              <a:t>Presented in India Police Hackathon 2019</a:t>
            </a:r>
            <a:endParaRPr lang="en-US" sz="5400" dirty="0">
              <a:solidFill>
                <a:srgbClr val="FFFF00"/>
              </a:solidFill>
              <a:latin typeface="Source Sans Pro"/>
              <a:ea typeface="+mj-ea"/>
              <a:cs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39083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8" grpId="0" animBg="1"/>
      <p:bldP spid="19" grpId="0" build="p"/>
      <p:bldP spid="3" grpId="0" animBg="1"/>
      <p:bldP spid="11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216" y="-34206"/>
            <a:ext cx="24387176" cy="13750206"/>
          </a:xfrm>
          <a:prstGeom prst="rect">
            <a:avLst/>
          </a:prstGeom>
          <a:solidFill>
            <a:srgbClr val="1E3453">
              <a:alpha val="87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307259" y="1752600"/>
            <a:ext cx="17131486" cy="2940051"/>
          </a:xfrm>
          <a:prstGeom prst="rect">
            <a:avLst/>
          </a:prstGeom>
        </p:spPr>
        <p:txBody>
          <a:bodyPr vert="horz" lIns="243852" tIns="121926" rIns="243852" bIns="121926" rtlCol="0" anchor="ctr">
            <a:normAutofit/>
          </a:bodyPr>
          <a:lstStyle>
            <a:lvl1pPr algn="ctr" defTabSz="1219261" rtl="0" eaLnBrk="1" latinLnBrk="0" hangingPunct="1">
              <a:spcBef>
                <a:spcPct val="0"/>
              </a:spcBef>
              <a:buNone/>
              <a:defRPr sz="7500" kern="1200">
                <a:solidFill>
                  <a:schemeClr val="bg2"/>
                </a:solidFill>
                <a:latin typeface="Raleway ExtraBold"/>
                <a:ea typeface="+mj-ea"/>
                <a:cs typeface="Raleway ExtraBold"/>
              </a:defRPr>
            </a:lvl1pPr>
          </a:lstStyle>
          <a:p>
            <a:r>
              <a:rPr lang="en-US" sz="14400" b="1" dirty="0" smtClean="0">
                <a:solidFill>
                  <a:schemeClr val="bg1"/>
                </a:solidFill>
                <a:latin typeface="Source Sans Pro"/>
                <a:cs typeface="Source Sans Pro"/>
              </a:rPr>
              <a:t>MEET THE TEAM</a:t>
            </a:r>
            <a:endParaRPr lang="en-US" sz="14400" b="1" dirty="0">
              <a:solidFill>
                <a:schemeClr val="bg1"/>
              </a:solidFill>
              <a:latin typeface="Source Sans Pro"/>
              <a:cs typeface="Source Sans Pro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688811" y="1752600"/>
            <a:ext cx="16444596" cy="2940051"/>
          </a:xfrm>
          <a:prstGeom prst="rect">
            <a:avLst/>
          </a:prstGeom>
          <a:noFill/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4559329" y="5257800"/>
            <a:ext cx="15574078" cy="1105808"/>
          </a:xfrm>
          <a:prstGeom prst="rect">
            <a:avLst/>
          </a:prstGeom>
        </p:spPr>
        <p:txBody>
          <a:bodyPr vert="horz" lIns="243852" tIns="121926" rIns="243852" bIns="121926" rtlCol="0">
            <a:normAutofit/>
          </a:bodyPr>
          <a:lstStyle>
            <a:lvl1pPr marL="0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64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1pPr>
            <a:lvl2pPr marL="1219261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2pPr>
            <a:lvl3pPr marL="2438522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43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3pPr>
            <a:lvl4pPr marL="3657783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37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4pPr>
            <a:lvl5pPr marL="4877044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37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5pPr>
            <a:lvl6pPr marL="6705935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196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457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718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300" dirty="0" smtClean="0">
                <a:solidFill>
                  <a:schemeClr val="bg1"/>
                </a:solidFill>
                <a:latin typeface="Source Sans Pro ExtraLight"/>
                <a:cs typeface="Source Sans Pro ExtraLight"/>
              </a:rPr>
              <a:t>WHO ARE BEHIND THE SCENES</a:t>
            </a:r>
            <a:endParaRPr lang="en-US" sz="4300" dirty="0">
              <a:solidFill>
                <a:schemeClr val="bg1"/>
              </a:solidFill>
              <a:latin typeface="Source Sans Pro ExtraLight"/>
              <a:cs typeface="Source Sans Pro Extra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975387" y="12777110"/>
            <a:ext cx="5106988" cy="93889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0" bIns="45720" rtlCol="0" anchor="ctr"/>
          <a:lstStyle/>
          <a:p>
            <a:pPr algn="r"/>
            <a:r>
              <a:rPr lang="en-US" sz="3600" b="1" dirty="0" smtClean="0">
                <a:latin typeface="Source Sans Pro"/>
                <a:cs typeface="Source Sans Pro"/>
              </a:rPr>
              <a:t>Team Work Works!</a:t>
            </a:r>
            <a:endParaRPr lang="en-US" sz="3600" b="1" dirty="0">
              <a:latin typeface="Source Sans Pro"/>
              <a:cs typeface="Source Sans Pro"/>
            </a:endParaRPr>
          </a:p>
        </p:txBody>
      </p:sp>
      <p:sp>
        <p:nvSpPr>
          <p:cNvPr id="12" name="Freeform 47"/>
          <p:cNvSpPr>
            <a:spLocks noChangeArrowheads="1"/>
          </p:cNvSpPr>
          <p:nvPr/>
        </p:nvSpPr>
        <p:spPr bwMode="auto">
          <a:xfrm>
            <a:off x="11496789" y="0"/>
            <a:ext cx="1335812" cy="1170310"/>
          </a:xfrm>
          <a:custGeom>
            <a:avLst/>
            <a:gdLst>
              <a:gd name="T0" fmla="*/ 497 w 498"/>
              <a:gd name="T1" fmla="*/ 434 h 435"/>
              <a:gd name="T2" fmla="*/ 497 w 498"/>
              <a:gd name="T3" fmla="*/ 434 h 435"/>
              <a:gd name="T4" fmla="*/ 487 w 498"/>
              <a:gd name="T5" fmla="*/ 328 h 435"/>
              <a:gd name="T6" fmla="*/ 425 w 498"/>
              <a:gd name="T7" fmla="*/ 293 h 435"/>
              <a:gd name="T8" fmla="*/ 372 w 498"/>
              <a:gd name="T9" fmla="*/ 231 h 435"/>
              <a:gd name="T10" fmla="*/ 390 w 498"/>
              <a:gd name="T11" fmla="*/ 196 h 435"/>
              <a:gd name="T12" fmla="*/ 408 w 498"/>
              <a:gd name="T13" fmla="*/ 159 h 435"/>
              <a:gd name="T14" fmla="*/ 399 w 498"/>
              <a:gd name="T15" fmla="*/ 151 h 435"/>
              <a:gd name="T16" fmla="*/ 408 w 498"/>
              <a:gd name="T17" fmla="*/ 115 h 435"/>
              <a:gd name="T18" fmla="*/ 346 w 498"/>
              <a:gd name="T19" fmla="*/ 62 h 435"/>
              <a:gd name="T20" fmla="*/ 284 w 498"/>
              <a:gd name="T21" fmla="*/ 115 h 435"/>
              <a:gd name="T22" fmla="*/ 293 w 498"/>
              <a:gd name="T23" fmla="*/ 151 h 435"/>
              <a:gd name="T24" fmla="*/ 284 w 498"/>
              <a:gd name="T25" fmla="*/ 159 h 435"/>
              <a:gd name="T26" fmla="*/ 302 w 498"/>
              <a:gd name="T27" fmla="*/ 196 h 435"/>
              <a:gd name="T28" fmla="*/ 311 w 498"/>
              <a:gd name="T29" fmla="*/ 231 h 435"/>
              <a:gd name="T30" fmla="*/ 293 w 498"/>
              <a:gd name="T31" fmla="*/ 275 h 435"/>
              <a:gd name="T32" fmla="*/ 381 w 498"/>
              <a:gd name="T33" fmla="*/ 364 h 435"/>
              <a:gd name="T34" fmla="*/ 381 w 498"/>
              <a:gd name="T35" fmla="*/ 434 h 435"/>
              <a:gd name="T36" fmla="*/ 497 w 498"/>
              <a:gd name="T37" fmla="*/ 434 h 435"/>
              <a:gd name="T38" fmla="*/ 258 w 498"/>
              <a:gd name="T39" fmla="*/ 302 h 435"/>
              <a:gd name="T40" fmla="*/ 258 w 498"/>
              <a:gd name="T41" fmla="*/ 302 h 435"/>
              <a:gd name="T42" fmla="*/ 187 w 498"/>
              <a:gd name="T43" fmla="*/ 231 h 435"/>
              <a:gd name="T44" fmla="*/ 213 w 498"/>
              <a:gd name="T45" fmla="*/ 168 h 435"/>
              <a:gd name="T46" fmla="*/ 231 w 498"/>
              <a:gd name="T47" fmla="*/ 133 h 435"/>
              <a:gd name="T48" fmla="*/ 222 w 498"/>
              <a:gd name="T49" fmla="*/ 115 h 435"/>
              <a:gd name="T50" fmla="*/ 231 w 498"/>
              <a:gd name="T51" fmla="*/ 71 h 435"/>
              <a:gd name="T52" fmla="*/ 151 w 498"/>
              <a:gd name="T53" fmla="*/ 0 h 435"/>
              <a:gd name="T54" fmla="*/ 71 w 498"/>
              <a:gd name="T55" fmla="*/ 71 h 435"/>
              <a:gd name="T56" fmla="*/ 71 w 498"/>
              <a:gd name="T57" fmla="*/ 115 h 435"/>
              <a:gd name="T58" fmla="*/ 71 w 498"/>
              <a:gd name="T59" fmla="*/ 133 h 435"/>
              <a:gd name="T60" fmla="*/ 89 w 498"/>
              <a:gd name="T61" fmla="*/ 168 h 435"/>
              <a:gd name="T62" fmla="*/ 107 w 498"/>
              <a:gd name="T63" fmla="*/ 231 h 435"/>
              <a:gd name="T64" fmla="*/ 45 w 498"/>
              <a:gd name="T65" fmla="*/ 302 h 435"/>
              <a:gd name="T66" fmla="*/ 0 w 498"/>
              <a:gd name="T67" fmla="*/ 346 h 435"/>
              <a:gd name="T68" fmla="*/ 0 w 498"/>
              <a:gd name="T69" fmla="*/ 434 h 435"/>
              <a:gd name="T70" fmla="*/ 346 w 498"/>
              <a:gd name="T71" fmla="*/ 434 h 435"/>
              <a:gd name="T72" fmla="*/ 346 w 498"/>
              <a:gd name="T73" fmla="*/ 364 h 435"/>
              <a:gd name="T74" fmla="*/ 258 w 498"/>
              <a:gd name="T75" fmla="*/ 302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98" h="435">
                <a:moveTo>
                  <a:pt x="497" y="434"/>
                </a:moveTo>
                <a:lnTo>
                  <a:pt x="497" y="434"/>
                </a:lnTo>
                <a:cubicBezTo>
                  <a:pt x="497" y="434"/>
                  <a:pt x="497" y="337"/>
                  <a:pt x="487" y="328"/>
                </a:cubicBezTo>
                <a:cubicBezTo>
                  <a:pt x="479" y="319"/>
                  <a:pt x="462" y="302"/>
                  <a:pt x="425" y="293"/>
                </a:cubicBezTo>
                <a:cubicBezTo>
                  <a:pt x="390" y="275"/>
                  <a:pt x="372" y="257"/>
                  <a:pt x="372" y="231"/>
                </a:cubicBezTo>
                <a:cubicBezTo>
                  <a:pt x="372" y="213"/>
                  <a:pt x="390" y="222"/>
                  <a:pt x="390" y="196"/>
                </a:cubicBezTo>
                <a:cubicBezTo>
                  <a:pt x="390" y="178"/>
                  <a:pt x="408" y="196"/>
                  <a:pt x="408" y="159"/>
                </a:cubicBezTo>
                <a:cubicBezTo>
                  <a:pt x="408" y="151"/>
                  <a:pt x="399" y="151"/>
                  <a:pt x="399" y="151"/>
                </a:cubicBezTo>
                <a:cubicBezTo>
                  <a:pt x="399" y="151"/>
                  <a:pt x="408" y="133"/>
                  <a:pt x="408" y="115"/>
                </a:cubicBezTo>
                <a:cubicBezTo>
                  <a:pt x="408" y="98"/>
                  <a:pt x="399" y="62"/>
                  <a:pt x="346" y="62"/>
                </a:cubicBezTo>
                <a:cubicBezTo>
                  <a:pt x="293" y="62"/>
                  <a:pt x="284" y="98"/>
                  <a:pt x="284" y="115"/>
                </a:cubicBezTo>
                <a:cubicBezTo>
                  <a:pt x="284" y="133"/>
                  <a:pt x="293" y="151"/>
                  <a:pt x="293" y="151"/>
                </a:cubicBezTo>
                <a:cubicBezTo>
                  <a:pt x="293" y="151"/>
                  <a:pt x="284" y="151"/>
                  <a:pt x="284" y="159"/>
                </a:cubicBezTo>
                <a:cubicBezTo>
                  <a:pt x="284" y="196"/>
                  <a:pt x="293" y="178"/>
                  <a:pt x="302" y="196"/>
                </a:cubicBezTo>
                <a:cubicBezTo>
                  <a:pt x="302" y="222"/>
                  <a:pt x="311" y="213"/>
                  <a:pt x="311" y="231"/>
                </a:cubicBezTo>
                <a:cubicBezTo>
                  <a:pt x="311" y="249"/>
                  <a:pt x="311" y="266"/>
                  <a:pt x="293" y="275"/>
                </a:cubicBezTo>
                <a:cubicBezTo>
                  <a:pt x="372" y="319"/>
                  <a:pt x="381" y="319"/>
                  <a:pt x="381" y="364"/>
                </a:cubicBezTo>
                <a:cubicBezTo>
                  <a:pt x="381" y="434"/>
                  <a:pt x="381" y="434"/>
                  <a:pt x="381" y="434"/>
                </a:cubicBezTo>
                <a:lnTo>
                  <a:pt x="497" y="434"/>
                </a:lnTo>
                <a:close/>
                <a:moveTo>
                  <a:pt x="258" y="302"/>
                </a:moveTo>
                <a:lnTo>
                  <a:pt x="258" y="302"/>
                </a:lnTo>
                <a:cubicBezTo>
                  <a:pt x="204" y="284"/>
                  <a:pt x="187" y="266"/>
                  <a:pt x="187" y="231"/>
                </a:cubicBezTo>
                <a:cubicBezTo>
                  <a:pt x="187" y="204"/>
                  <a:pt x="204" y="213"/>
                  <a:pt x="213" y="168"/>
                </a:cubicBezTo>
                <a:cubicBezTo>
                  <a:pt x="213" y="159"/>
                  <a:pt x="231" y="168"/>
                  <a:pt x="231" y="133"/>
                </a:cubicBezTo>
                <a:cubicBezTo>
                  <a:pt x="231" y="115"/>
                  <a:pt x="222" y="115"/>
                  <a:pt x="222" y="115"/>
                </a:cubicBezTo>
                <a:cubicBezTo>
                  <a:pt x="222" y="115"/>
                  <a:pt x="222" y="89"/>
                  <a:pt x="231" y="71"/>
                </a:cubicBezTo>
                <a:cubicBezTo>
                  <a:pt x="231" y="53"/>
                  <a:pt x="213" y="0"/>
                  <a:pt x="151" y="0"/>
                </a:cubicBezTo>
                <a:cubicBezTo>
                  <a:pt x="80" y="0"/>
                  <a:pt x="71" y="53"/>
                  <a:pt x="71" y="71"/>
                </a:cubicBezTo>
                <a:cubicBezTo>
                  <a:pt x="71" y="89"/>
                  <a:pt x="71" y="115"/>
                  <a:pt x="71" y="115"/>
                </a:cubicBezTo>
                <a:cubicBezTo>
                  <a:pt x="71" y="115"/>
                  <a:pt x="71" y="115"/>
                  <a:pt x="71" y="133"/>
                </a:cubicBezTo>
                <a:cubicBezTo>
                  <a:pt x="71" y="168"/>
                  <a:pt x="80" y="159"/>
                  <a:pt x="89" y="168"/>
                </a:cubicBezTo>
                <a:cubicBezTo>
                  <a:pt x="89" y="213"/>
                  <a:pt x="107" y="204"/>
                  <a:pt x="107" y="231"/>
                </a:cubicBezTo>
                <a:cubicBezTo>
                  <a:pt x="107" y="266"/>
                  <a:pt x="89" y="284"/>
                  <a:pt x="45" y="302"/>
                </a:cubicBezTo>
                <a:cubicBezTo>
                  <a:pt x="27" y="310"/>
                  <a:pt x="0" y="319"/>
                  <a:pt x="0" y="346"/>
                </a:cubicBezTo>
                <a:cubicBezTo>
                  <a:pt x="0" y="434"/>
                  <a:pt x="0" y="434"/>
                  <a:pt x="0" y="434"/>
                </a:cubicBezTo>
                <a:cubicBezTo>
                  <a:pt x="346" y="434"/>
                  <a:pt x="346" y="434"/>
                  <a:pt x="346" y="434"/>
                </a:cubicBezTo>
                <a:cubicBezTo>
                  <a:pt x="346" y="434"/>
                  <a:pt x="346" y="381"/>
                  <a:pt x="346" y="364"/>
                </a:cubicBezTo>
                <a:cubicBezTo>
                  <a:pt x="346" y="346"/>
                  <a:pt x="302" y="328"/>
                  <a:pt x="258" y="3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559329" y="7543800"/>
            <a:ext cx="37183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FFFF00"/>
                </a:solidFill>
              </a:rPr>
              <a:t>Mr. </a:t>
            </a:r>
            <a:r>
              <a:rPr lang="en-US" sz="3600" b="1" dirty="0" err="1" smtClean="0">
                <a:solidFill>
                  <a:srgbClr val="FFFF00"/>
                </a:solidFill>
              </a:rPr>
              <a:t>Yogesh</a:t>
            </a:r>
            <a:r>
              <a:rPr lang="en-US" sz="3600" b="1" dirty="0" smtClean="0">
                <a:solidFill>
                  <a:srgbClr val="FFFF00"/>
                </a:solidFill>
              </a:rPr>
              <a:t> D Joshi</a:t>
            </a:r>
            <a:endParaRPr lang="en-IN" sz="3600" b="1" dirty="0">
              <a:solidFill>
                <a:srgbClr val="FFFF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389402" y="7528559"/>
            <a:ext cx="31885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b="1" dirty="0" err="1" smtClean="0">
                <a:solidFill>
                  <a:srgbClr val="FFFF00"/>
                </a:solidFill>
              </a:rPr>
              <a:t>Mrs.</a:t>
            </a:r>
            <a:r>
              <a:rPr lang="en-IN" sz="3600" b="1" dirty="0" smtClean="0">
                <a:solidFill>
                  <a:srgbClr val="FFFF00"/>
                </a:solidFill>
              </a:rPr>
              <a:t> Sandhya N</a:t>
            </a:r>
            <a:endParaRPr lang="en-IN" sz="3600" b="1" dirty="0">
              <a:solidFill>
                <a:srgbClr val="FFFF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6875453" y="7543799"/>
            <a:ext cx="37210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b="1" dirty="0" err="1" smtClean="0">
                <a:solidFill>
                  <a:srgbClr val="FFFF00"/>
                </a:solidFill>
              </a:rPr>
              <a:t>Mr.</a:t>
            </a:r>
            <a:r>
              <a:rPr lang="en-IN" sz="3600" b="1" dirty="0" smtClean="0">
                <a:solidFill>
                  <a:srgbClr val="FFFF00"/>
                </a:solidFill>
              </a:rPr>
              <a:t> Akshay D joshi</a:t>
            </a:r>
            <a:endParaRPr lang="en-IN" sz="36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58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8" grpId="0" animBg="1"/>
      <p:bldP spid="19" grpId="0" build="p"/>
      <p:bldP spid="3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-79927"/>
            <a:ext cx="24387176" cy="13795927"/>
          </a:xfrm>
          <a:prstGeom prst="rect">
            <a:avLst/>
          </a:prstGeom>
          <a:solidFill>
            <a:srgbClr val="1E3453">
              <a:alpha val="79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777101" y="896477"/>
            <a:ext cx="17131486" cy="2429795"/>
          </a:xfrm>
          <a:prstGeom prst="rect">
            <a:avLst/>
          </a:prstGeom>
        </p:spPr>
        <p:txBody>
          <a:bodyPr vert="horz" lIns="243852" tIns="121926" rIns="243852" bIns="121926" rtlCol="0" anchor="ctr">
            <a:normAutofit/>
          </a:bodyPr>
          <a:lstStyle>
            <a:lvl1pPr algn="ctr" defTabSz="1219261" rtl="0" eaLnBrk="1" latinLnBrk="0" hangingPunct="1">
              <a:spcBef>
                <a:spcPct val="0"/>
              </a:spcBef>
              <a:buNone/>
              <a:defRPr sz="7500" kern="1200">
                <a:solidFill>
                  <a:schemeClr val="bg2"/>
                </a:solidFill>
                <a:latin typeface="Raleway ExtraBold"/>
                <a:ea typeface="+mj-ea"/>
                <a:cs typeface="Raleway ExtraBold"/>
              </a:defRPr>
            </a:lvl1pPr>
          </a:lstStyle>
          <a:p>
            <a:r>
              <a:rPr lang="en-US" sz="10000" b="1" dirty="0" smtClean="0">
                <a:solidFill>
                  <a:schemeClr val="bg1"/>
                </a:solidFill>
                <a:latin typeface="Source Sans Pro"/>
                <a:cs typeface="Source Sans Pro"/>
              </a:rPr>
              <a:t>THANKS FOR YOUR TIME</a:t>
            </a:r>
            <a:endParaRPr lang="en-US" sz="10000" b="1" dirty="0">
              <a:solidFill>
                <a:schemeClr val="bg1"/>
              </a:solidFill>
              <a:latin typeface="Source Sans Pro"/>
              <a:cs typeface="Source Sans Pro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12063" y="685800"/>
            <a:ext cx="16444596" cy="2940051"/>
          </a:xfrm>
          <a:prstGeom prst="rect">
            <a:avLst/>
          </a:prstGeom>
          <a:noFill/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8459787" y="12135304"/>
            <a:ext cx="15574078" cy="1105808"/>
          </a:xfrm>
          <a:prstGeom prst="rect">
            <a:avLst/>
          </a:prstGeom>
        </p:spPr>
        <p:txBody>
          <a:bodyPr vert="horz" lIns="243852" tIns="121926" rIns="243852" bIns="121926" rtlCol="0">
            <a:normAutofit/>
          </a:bodyPr>
          <a:lstStyle>
            <a:lvl1pPr marL="0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64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1pPr>
            <a:lvl2pPr marL="1219261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2pPr>
            <a:lvl3pPr marL="2438522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43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3pPr>
            <a:lvl4pPr marL="3657783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37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4pPr>
            <a:lvl5pPr marL="4877044" indent="0" algn="l" defTabSz="1219261" rtl="0" eaLnBrk="1" latinLnBrk="0" hangingPunct="1">
              <a:spcBef>
                <a:spcPct val="20000"/>
              </a:spcBef>
              <a:buFont typeface="Arial"/>
              <a:buNone/>
              <a:defRPr sz="3700" kern="1200">
                <a:solidFill>
                  <a:schemeClr val="bg1">
                    <a:lumMod val="75000"/>
                  </a:schemeClr>
                </a:solidFill>
                <a:latin typeface="Raleway Light"/>
                <a:ea typeface="+mn-ea"/>
                <a:cs typeface="Raleway Light"/>
              </a:defRPr>
            </a:lvl5pPr>
            <a:lvl6pPr marL="6705935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196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457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718" indent="-609630" algn="l" defTabSz="1219261" rtl="0" eaLnBrk="1" latinLnBrk="0" hangingPunct="1">
              <a:spcBef>
                <a:spcPct val="20000"/>
              </a:spcBef>
              <a:buFont typeface="Arial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300" dirty="0" smtClean="0">
                <a:solidFill>
                  <a:schemeClr val="bg1"/>
                </a:solidFill>
                <a:latin typeface="Source Sans Pro ExtraLight"/>
                <a:cs typeface="Source Sans Pro ExtraLight"/>
              </a:rPr>
              <a:t>QUESTIONS AND QUERIES PLEASE !!</a:t>
            </a:r>
            <a:endParaRPr lang="en-US" sz="4300" dirty="0">
              <a:solidFill>
                <a:schemeClr val="bg1"/>
              </a:solidFill>
              <a:latin typeface="Source Sans Pro ExtraLight"/>
              <a:cs typeface="Source Sans Pro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4278445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8" grpId="0" animBg="1"/>
      <p:bldP spid="1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1"/>
          <p:cNvSpPr txBox="1">
            <a:spLocks/>
          </p:cNvSpPr>
          <p:nvPr/>
        </p:nvSpPr>
        <p:spPr>
          <a:xfrm>
            <a:off x="458787" y="4441534"/>
            <a:ext cx="11201400" cy="5646449"/>
          </a:xfrm>
          <a:prstGeom prst="rect">
            <a:avLst/>
          </a:prstGeom>
        </p:spPr>
        <p:txBody>
          <a:bodyPr vert="horz" lIns="243852" tIns="121926" rIns="243852" bIns="121926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5400" b="1" dirty="0" smtClean="0">
                <a:solidFill>
                  <a:schemeClr val="tx1"/>
                </a:solidFill>
              </a:rPr>
              <a:t>Knock </a:t>
            </a:r>
            <a:r>
              <a:rPr lang="en-US" sz="5400" b="1" dirty="0" err="1" smtClean="0">
                <a:solidFill>
                  <a:schemeClr val="tx1"/>
                </a:solidFill>
              </a:rPr>
              <a:t>Knock</a:t>
            </a:r>
            <a:r>
              <a:rPr lang="en-US" sz="5400" b="1" dirty="0" smtClean="0">
                <a:solidFill>
                  <a:schemeClr val="tx1"/>
                </a:solidFill>
              </a:rPr>
              <a:t> - </a:t>
            </a:r>
            <a:r>
              <a:rPr lang="en-US" sz="5400" b="1" dirty="0" err="1" smtClean="0">
                <a:solidFill>
                  <a:schemeClr val="tx1"/>
                </a:solidFill>
              </a:rPr>
              <a:t>Centralised</a:t>
            </a:r>
            <a:r>
              <a:rPr lang="en-US" sz="5400" b="1" dirty="0" smtClean="0">
                <a:solidFill>
                  <a:schemeClr val="tx1"/>
                </a:solidFill>
              </a:rPr>
              <a:t> Standard Beat Management System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2738929" y="4441530"/>
            <a:ext cx="10796035" cy="7293270"/>
            <a:chOff x="4090516" y="1801706"/>
            <a:chExt cx="4047986" cy="1414712"/>
          </a:xfrm>
        </p:grpSpPr>
        <p:sp>
          <p:nvSpPr>
            <p:cNvPr id="7" name="Title 20"/>
            <p:cNvSpPr txBox="1">
              <a:spLocks/>
            </p:cNvSpPr>
            <p:nvPr/>
          </p:nvSpPr>
          <p:spPr>
            <a:xfrm>
              <a:off x="4161898" y="1801706"/>
              <a:ext cx="3976604" cy="276999"/>
            </a:xfrm>
            <a:prstGeom prst="rect">
              <a:avLst/>
            </a:prstGeom>
          </p:spPr>
          <p:txBody>
            <a:bodyPr vert="horz" wrap="square" lIns="91440" tIns="0" rIns="91440" bIns="0" rtlCol="0" anchor="ctr">
              <a:sp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2900" kern="1200">
                  <a:solidFill>
                    <a:schemeClr val="accent6"/>
                  </a:solidFill>
                  <a:latin typeface="Source Sans Pro ExtraLight"/>
                  <a:ea typeface="+mj-ea"/>
                  <a:cs typeface="Source Sans Pro ExtraLight"/>
                </a:defRPr>
              </a:lvl1pPr>
            </a:lstStyle>
            <a:p>
              <a:pPr algn="l"/>
              <a:r>
                <a:rPr lang="en-US" sz="4800" dirty="0">
                  <a:solidFill>
                    <a:schemeClr val="bg2"/>
                  </a:solidFill>
                  <a:latin typeface="Source Sans Pro"/>
                  <a:cs typeface="Source Sans Pro"/>
                </a:rPr>
                <a:t>V</a:t>
              </a:r>
              <a:r>
                <a:rPr lang="en-US" sz="4800" dirty="0" smtClean="0">
                  <a:solidFill>
                    <a:schemeClr val="bg2"/>
                  </a:solidFill>
                  <a:latin typeface="Source Sans Pro"/>
                  <a:cs typeface="Source Sans Pro"/>
                </a:rPr>
                <a:t>ision</a:t>
              </a:r>
              <a:endParaRPr lang="en-US" sz="4800" dirty="0">
                <a:solidFill>
                  <a:schemeClr val="bg2"/>
                </a:solidFill>
                <a:latin typeface="Source Sans Pro"/>
                <a:cs typeface="Source Sans Pro"/>
              </a:endParaRPr>
            </a:p>
          </p:txBody>
        </p:sp>
        <p:sp>
          <p:nvSpPr>
            <p:cNvPr id="8" name="Title 20"/>
            <p:cNvSpPr txBox="1">
              <a:spLocks/>
            </p:cNvSpPr>
            <p:nvPr/>
          </p:nvSpPr>
          <p:spPr>
            <a:xfrm>
              <a:off x="4090516" y="1916914"/>
              <a:ext cx="3976604" cy="1299504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sp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2900" kern="1200">
                  <a:solidFill>
                    <a:schemeClr val="accent6"/>
                  </a:solidFill>
                  <a:latin typeface="Source Sans Pro ExtraLight"/>
                  <a:ea typeface="+mj-ea"/>
                  <a:cs typeface="Source Sans Pro ExtraLight"/>
                </a:defRPr>
              </a:lvl1pPr>
            </a:lstStyle>
            <a:p>
              <a:pPr algn="l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</a:pPr>
              <a:r>
                <a:rPr lang="en-US" sz="3200" dirty="0" smtClean="0">
                  <a:solidFill>
                    <a:schemeClr val="tx1"/>
                  </a:solidFill>
                </a:rPr>
                <a:t>To improve the accuracy of Beat resource conducting the beat using</a:t>
              </a:r>
              <a:br>
                <a:rPr lang="en-US" sz="3200" dirty="0" smtClean="0">
                  <a:solidFill>
                    <a:schemeClr val="tx1"/>
                  </a:solidFill>
                </a:rPr>
              </a:br>
              <a:r>
                <a:rPr lang="en-US" sz="3200" dirty="0" smtClean="0">
                  <a:solidFill>
                    <a:schemeClr val="tx1"/>
                  </a:solidFill>
                </a:rPr>
                <a:t> - Face Recognition</a:t>
              </a:r>
              <a:br>
                <a:rPr lang="en-US" sz="3200" dirty="0" smtClean="0">
                  <a:solidFill>
                    <a:schemeClr val="tx1"/>
                  </a:solidFill>
                </a:rPr>
              </a:br>
              <a:r>
                <a:rPr lang="en-US" sz="3200" dirty="0" smtClean="0">
                  <a:solidFill>
                    <a:schemeClr val="tx1"/>
                  </a:solidFill>
                </a:rPr>
                <a:t> - Geo Location</a:t>
              </a:r>
            </a:p>
            <a:p>
              <a:pPr marL="457200" indent="-457200" algn="l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FontTx/>
                <a:buChar char="-"/>
              </a:pPr>
              <a:r>
                <a:rPr lang="en-US" sz="3200" dirty="0" smtClean="0">
                  <a:solidFill>
                    <a:schemeClr val="tx1"/>
                  </a:solidFill>
                </a:rPr>
                <a:t>Capturing location Photo</a:t>
              </a:r>
            </a:p>
            <a:p>
              <a:pPr marL="457200" indent="-457200" algn="l">
                <a:lnSpc>
                  <a:spcPct val="150000"/>
                </a:lnSpc>
                <a:spcBef>
                  <a:spcPts val="600"/>
                </a:spcBef>
                <a:spcAft>
                  <a:spcPts val="600"/>
                </a:spcAft>
                <a:buFontTx/>
                <a:buChar char="-"/>
              </a:pPr>
              <a:r>
                <a:rPr lang="en-US" sz="3200" dirty="0" smtClean="0">
                  <a:solidFill>
                    <a:schemeClr val="tx1"/>
                  </a:solidFill>
                </a:rPr>
                <a:t>Using Tower Signature </a:t>
              </a:r>
              <a:endParaRPr lang="en-US" sz="32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6" name="Straight Connector 15"/>
          <p:cNvCxnSpPr/>
          <p:nvPr/>
        </p:nvCxnSpPr>
        <p:spPr>
          <a:xfrm>
            <a:off x="12117387" y="3975818"/>
            <a:ext cx="0" cy="7758982"/>
          </a:xfrm>
          <a:prstGeom prst="line">
            <a:avLst/>
          </a:prstGeom>
          <a:ln w="3175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686B8-C880-FF40-96DC-14FF2413C34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10007671" y="228600"/>
            <a:ext cx="5462516" cy="121376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sz="3200" b="1" dirty="0" smtClean="0">
                <a:latin typeface="Source Sans Pro ExtraLight"/>
                <a:cs typeface="Source Sans Pro ExtraLight"/>
              </a:rPr>
              <a:t>ABOUT </a:t>
            </a:r>
            <a:endParaRPr lang="en-US" sz="3200" b="1" dirty="0">
              <a:latin typeface="Source Sans Pro ExtraLight"/>
              <a:cs typeface="Source Sans Pro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2784670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2569633" y="712115"/>
            <a:ext cx="1065341" cy="730251"/>
          </a:xfrm>
        </p:spPr>
        <p:txBody>
          <a:bodyPr/>
          <a:lstStyle/>
          <a:p>
            <a:fld id="{9DF686B8-C880-FF40-96DC-14FF2413C34E}" type="slidenum">
              <a:rPr lang="en-US" smtClean="0">
                <a:latin typeface="+mj-lt"/>
              </a:rPr>
              <a:pPr/>
              <a:t>3</a:t>
            </a:fld>
            <a:endParaRPr lang="en-US" dirty="0">
              <a:latin typeface="+mj-lt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 flipV="1">
            <a:off x="10745787" y="3477705"/>
            <a:ext cx="0" cy="7952295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itle 20"/>
          <p:cNvSpPr txBox="1">
            <a:spLocks/>
          </p:cNvSpPr>
          <p:nvPr/>
        </p:nvSpPr>
        <p:spPr>
          <a:xfrm>
            <a:off x="3797806" y="1058718"/>
            <a:ext cx="16777475" cy="851627"/>
          </a:xfrm>
          <a:prstGeom prst="rect">
            <a:avLst/>
          </a:prstGeom>
        </p:spPr>
        <p:txBody>
          <a:bodyPr vert="horz" lIns="243852" tIns="121926" rIns="243852" bIns="121926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r>
              <a:rPr lang="en-US" sz="5300" dirty="0" smtClean="0">
                <a:solidFill>
                  <a:schemeClr val="tx1"/>
                </a:solidFill>
                <a:latin typeface="+mj-lt"/>
              </a:rPr>
              <a:t>Issues faced in Current Beat System</a:t>
            </a:r>
            <a:endParaRPr lang="en-US" sz="53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10126178" y="379013"/>
            <a:ext cx="4371832" cy="6135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sz="2800" dirty="0" smtClean="0">
                <a:latin typeface="+mj-lt"/>
                <a:cs typeface="Source Sans Pro ExtraLight"/>
              </a:rPr>
              <a:t>Today’s Problem</a:t>
            </a:r>
            <a:endParaRPr lang="en-US" sz="2800" dirty="0">
              <a:latin typeface="+mj-lt"/>
              <a:cs typeface="Source Sans Pro Extra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177131" y="3247380"/>
            <a:ext cx="8213744" cy="1754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+mj-lt"/>
                <a:cs typeface="Source Sans Pro ExtraLight"/>
              </a:rPr>
              <a:t>Difficulty in authenticating the same HC/PC going for Beats</a:t>
            </a:r>
          </a:p>
          <a:p>
            <a:endParaRPr lang="en-US" sz="3600" dirty="0">
              <a:latin typeface="+mj-lt"/>
              <a:cs typeface="Source Sans Pro ExtraLight"/>
            </a:endParaRPr>
          </a:p>
        </p:txBody>
      </p:sp>
      <p:sp>
        <p:nvSpPr>
          <p:cNvPr id="48" name="Oval 47"/>
          <p:cNvSpPr>
            <a:spLocks noChangeAspect="1"/>
          </p:cNvSpPr>
          <p:nvPr/>
        </p:nvSpPr>
        <p:spPr>
          <a:xfrm>
            <a:off x="11768067" y="5665646"/>
            <a:ext cx="1663942" cy="1663723"/>
          </a:xfrm>
          <a:prstGeom prst="ellipse">
            <a:avLst/>
          </a:prstGeom>
          <a:solidFill>
            <a:schemeClr val="accent3"/>
          </a:solidFill>
          <a:ln w="571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4" name="Oval 53"/>
          <p:cNvSpPr>
            <a:spLocks noChangeAspect="1"/>
          </p:cNvSpPr>
          <p:nvPr/>
        </p:nvSpPr>
        <p:spPr>
          <a:xfrm>
            <a:off x="11741115" y="3343569"/>
            <a:ext cx="1658349" cy="1658136"/>
          </a:xfrm>
          <a:prstGeom prst="ellipse">
            <a:avLst/>
          </a:prstGeom>
          <a:solidFill>
            <a:schemeClr val="accent1"/>
          </a:solidFill>
          <a:ln w="571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4177131" y="7942336"/>
            <a:ext cx="8565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+mj-lt"/>
                <a:cs typeface="Source Sans Pro ExtraLight"/>
              </a:rPr>
              <a:t>Preparing  and utilizing the proper  Analytics based on data captured in Beat</a:t>
            </a:r>
            <a:endParaRPr lang="en-US" sz="3600" dirty="0">
              <a:latin typeface="+mj-lt"/>
              <a:cs typeface="Source Sans Pro ExtraLight"/>
            </a:endParaRPr>
          </a:p>
        </p:txBody>
      </p:sp>
      <p:sp>
        <p:nvSpPr>
          <p:cNvPr id="67" name="Oval 66"/>
          <p:cNvSpPr>
            <a:spLocks noChangeAspect="1"/>
          </p:cNvSpPr>
          <p:nvPr/>
        </p:nvSpPr>
        <p:spPr>
          <a:xfrm>
            <a:off x="11768067" y="7943815"/>
            <a:ext cx="1663942" cy="1663723"/>
          </a:xfrm>
          <a:prstGeom prst="ellipse">
            <a:avLst/>
          </a:prstGeom>
          <a:solidFill>
            <a:schemeClr val="accent6"/>
          </a:solidFill>
          <a:ln w="571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68" name="AutoShape 115"/>
          <p:cNvSpPr>
            <a:spLocks/>
          </p:cNvSpPr>
          <p:nvPr/>
        </p:nvSpPr>
        <p:spPr bwMode="auto">
          <a:xfrm>
            <a:off x="12191694" y="3799443"/>
            <a:ext cx="731287" cy="71309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357" y="18801"/>
                </a:moveTo>
                <a:cubicBezTo>
                  <a:pt x="21518" y="18965"/>
                  <a:pt x="21599" y="19177"/>
                  <a:pt x="21599" y="19436"/>
                </a:cubicBezTo>
                <a:cubicBezTo>
                  <a:pt x="21599" y="19580"/>
                  <a:pt x="21518" y="19775"/>
                  <a:pt x="21357" y="20018"/>
                </a:cubicBezTo>
                <a:cubicBezTo>
                  <a:pt x="21193" y="20261"/>
                  <a:pt x="20989" y="20504"/>
                  <a:pt x="20746" y="20741"/>
                </a:cubicBezTo>
                <a:cubicBezTo>
                  <a:pt x="20503" y="20978"/>
                  <a:pt x="20260" y="21184"/>
                  <a:pt x="20023" y="21348"/>
                </a:cubicBezTo>
                <a:cubicBezTo>
                  <a:pt x="19783" y="21518"/>
                  <a:pt x="19593" y="21599"/>
                  <a:pt x="19447" y="21599"/>
                </a:cubicBezTo>
                <a:cubicBezTo>
                  <a:pt x="19189" y="21599"/>
                  <a:pt x="18975" y="21515"/>
                  <a:pt x="18811" y="21343"/>
                </a:cubicBezTo>
                <a:lnTo>
                  <a:pt x="13957" y="16502"/>
                </a:lnTo>
                <a:cubicBezTo>
                  <a:pt x="13217" y="16980"/>
                  <a:pt x="12428" y="17350"/>
                  <a:pt x="11589" y="17604"/>
                </a:cubicBezTo>
                <a:cubicBezTo>
                  <a:pt x="10750" y="17864"/>
                  <a:pt x="9891" y="17991"/>
                  <a:pt x="9007" y="17991"/>
                </a:cubicBezTo>
                <a:cubicBezTo>
                  <a:pt x="7769" y="17991"/>
                  <a:pt x="6608" y="17759"/>
                  <a:pt x="5517" y="17290"/>
                </a:cubicBezTo>
                <a:cubicBezTo>
                  <a:pt x="4427" y="16822"/>
                  <a:pt x="3469" y="16175"/>
                  <a:pt x="2644" y="15353"/>
                </a:cubicBezTo>
                <a:cubicBezTo>
                  <a:pt x="1816" y="14534"/>
                  <a:pt x="1172" y="13580"/>
                  <a:pt x="700" y="12487"/>
                </a:cubicBezTo>
                <a:cubicBezTo>
                  <a:pt x="231" y="11400"/>
                  <a:pt x="0" y="10236"/>
                  <a:pt x="0" y="8999"/>
                </a:cubicBezTo>
                <a:cubicBezTo>
                  <a:pt x="0" y="7768"/>
                  <a:pt x="231" y="6602"/>
                  <a:pt x="700" y="5515"/>
                </a:cubicBezTo>
                <a:cubicBezTo>
                  <a:pt x="1169" y="4422"/>
                  <a:pt x="1816" y="3467"/>
                  <a:pt x="2644" y="2645"/>
                </a:cubicBezTo>
                <a:cubicBezTo>
                  <a:pt x="3469" y="1827"/>
                  <a:pt x="4424" y="1180"/>
                  <a:pt x="5512" y="708"/>
                </a:cubicBezTo>
                <a:cubicBezTo>
                  <a:pt x="6600" y="237"/>
                  <a:pt x="7764" y="0"/>
                  <a:pt x="9007" y="0"/>
                </a:cubicBezTo>
                <a:cubicBezTo>
                  <a:pt x="10244" y="0"/>
                  <a:pt x="11403" y="237"/>
                  <a:pt x="12488" y="708"/>
                </a:cubicBezTo>
                <a:cubicBezTo>
                  <a:pt x="13573" y="1180"/>
                  <a:pt x="14530" y="1827"/>
                  <a:pt x="15358" y="2645"/>
                </a:cubicBezTo>
                <a:cubicBezTo>
                  <a:pt x="16183" y="3467"/>
                  <a:pt x="16830" y="4422"/>
                  <a:pt x="17299" y="5515"/>
                </a:cubicBezTo>
                <a:cubicBezTo>
                  <a:pt x="17768" y="6602"/>
                  <a:pt x="18003" y="7768"/>
                  <a:pt x="18003" y="8999"/>
                </a:cubicBezTo>
                <a:cubicBezTo>
                  <a:pt x="18003" y="9886"/>
                  <a:pt x="17873" y="10747"/>
                  <a:pt x="17616" y="11589"/>
                </a:cubicBezTo>
                <a:cubicBezTo>
                  <a:pt x="17359" y="12433"/>
                  <a:pt x="16991" y="13218"/>
                  <a:pt x="16514" y="13947"/>
                </a:cubicBezTo>
                <a:lnTo>
                  <a:pt x="21357" y="18801"/>
                </a:lnTo>
                <a:close/>
                <a:moveTo>
                  <a:pt x="3596" y="8999"/>
                </a:moveTo>
                <a:cubicBezTo>
                  <a:pt x="3596" y="9759"/>
                  <a:pt x="3740" y="10465"/>
                  <a:pt x="4028" y="11117"/>
                </a:cubicBezTo>
                <a:cubicBezTo>
                  <a:pt x="4317" y="11770"/>
                  <a:pt x="4707" y="12337"/>
                  <a:pt x="5193" y="12820"/>
                </a:cubicBezTo>
                <a:cubicBezTo>
                  <a:pt x="5679" y="13300"/>
                  <a:pt x="6252" y="13684"/>
                  <a:pt x="6908" y="13969"/>
                </a:cubicBezTo>
                <a:cubicBezTo>
                  <a:pt x="7566" y="14252"/>
                  <a:pt x="8264" y="14393"/>
                  <a:pt x="9004" y="14393"/>
                </a:cubicBezTo>
                <a:cubicBezTo>
                  <a:pt x="9744" y="14393"/>
                  <a:pt x="10439" y="14252"/>
                  <a:pt x="11092" y="13969"/>
                </a:cubicBezTo>
                <a:cubicBezTo>
                  <a:pt x="11745" y="13684"/>
                  <a:pt x="12318" y="13300"/>
                  <a:pt x="12801" y="12820"/>
                </a:cubicBezTo>
                <a:cubicBezTo>
                  <a:pt x="13290" y="12337"/>
                  <a:pt x="13677" y="11770"/>
                  <a:pt x="13965" y="11117"/>
                </a:cubicBezTo>
                <a:cubicBezTo>
                  <a:pt x="14254" y="10465"/>
                  <a:pt x="14398" y="9759"/>
                  <a:pt x="14398" y="8999"/>
                </a:cubicBezTo>
                <a:cubicBezTo>
                  <a:pt x="14398" y="8259"/>
                  <a:pt x="14254" y="7565"/>
                  <a:pt x="13965" y="6912"/>
                </a:cubicBezTo>
                <a:cubicBezTo>
                  <a:pt x="13674" y="6257"/>
                  <a:pt x="13290" y="5684"/>
                  <a:pt x="12801" y="5192"/>
                </a:cubicBezTo>
                <a:cubicBezTo>
                  <a:pt x="12315" y="4704"/>
                  <a:pt x="11745" y="4317"/>
                  <a:pt x="11092" y="4032"/>
                </a:cubicBezTo>
                <a:cubicBezTo>
                  <a:pt x="10439" y="3749"/>
                  <a:pt x="9741" y="3605"/>
                  <a:pt x="9004" y="3605"/>
                </a:cubicBezTo>
                <a:cubicBezTo>
                  <a:pt x="8267" y="3605"/>
                  <a:pt x="7566" y="3749"/>
                  <a:pt x="6908" y="4032"/>
                </a:cubicBezTo>
                <a:cubicBezTo>
                  <a:pt x="6252" y="4317"/>
                  <a:pt x="5676" y="4704"/>
                  <a:pt x="5193" y="5192"/>
                </a:cubicBezTo>
                <a:cubicBezTo>
                  <a:pt x="4707" y="5684"/>
                  <a:pt x="4317" y="6257"/>
                  <a:pt x="4028" y="6912"/>
                </a:cubicBezTo>
                <a:cubicBezTo>
                  <a:pt x="3740" y="7565"/>
                  <a:pt x="3596" y="8256"/>
                  <a:pt x="3596" y="8999"/>
                </a:cubicBezTo>
                <a:moveTo>
                  <a:pt x="9007" y="5591"/>
                </a:moveTo>
                <a:cubicBezTo>
                  <a:pt x="9185" y="5591"/>
                  <a:pt x="9343" y="5656"/>
                  <a:pt x="9473" y="5785"/>
                </a:cubicBezTo>
                <a:cubicBezTo>
                  <a:pt x="9603" y="5918"/>
                  <a:pt x="9668" y="6082"/>
                  <a:pt x="9668" y="6279"/>
                </a:cubicBezTo>
                <a:cubicBezTo>
                  <a:pt x="9668" y="6460"/>
                  <a:pt x="9603" y="6616"/>
                  <a:pt x="9473" y="6745"/>
                </a:cubicBezTo>
                <a:cubicBezTo>
                  <a:pt x="9343" y="6878"/>
                  <a:pt x="9185" y="6943"/>
                  <a:pt x="9007" y="6943"/>
                </a:cubicBezTo>
                <a:cubicBezTo>
                  <a:pt x="8439" y="6943"/>
                  <a:pt x="7953" y="7144"/>
                  <a:pt x="7552" y="7536"/>
                </a:cubicBezTo>
                <a:cubicBezTo>
                  <a:pt x="7151" y="7934"/>
                  <a:pt x="6950" y="8423"/>
                  <a:pt x="6950" y="8996"/>
                </a:cubicBezTo>
                <a:cubicBezTo>
                  <a:pt x="6950" y="9180"/>
                  <a:pt x="6885" y="9332"/>
                  <a:pt x="6755" y="9465"/>
                </a:cubicBezTo>
                <a:cubicBezTo>
                  <a:pt x="6622" y="9595"/>
                  <a:pt x="6467" y="9657"/>
                  <a:pt x="6289" y="9657"/>
                </a:cubicBezTo>
                <a:cubicBezTo>
                  <a:pt x="6080" y="9657"/>
                  <a:pt x="5913" y="9595"/>
                  <a:pt x="5786" y="9465"/>
                </a:cubicBezTo>
                <a:cubicBezTo>
                  <a:pt x="5659" y="9332"/>
                  <a:pt x="5599" y="9180"/>
                  <a:pt x="5599" y="8996"/>
                </a:cubicBezTo>
                <a:cubicBezTo>
                  <a:pt x="5599" y="8539"/>
                  <a:pt x="5684" y="8104"/>
                  <a:pt x="5862" y="7686"/>
                </a:cubicBezTo>
                <a:cubicBezTo>
                  <a:pt x="6037" y="7271"/>
                  <a:pt x="6280" y="6907"/>
                  <a:pt x="6597" y="6590"/>
                </a:cubicBezTo>
                <a:cubicBezTo>
                  <a:pt x="6905" y="6277"/>
                  <a:pt x="7264" y="6028"/>
                  <a:pt x="7676" y="5856"/>
                </a:cubicBezTo>
                <a:cubicBezTo>
                  <a:pt x="8086" y="5681"/>
                  <a:pt x="8529" y="5591"/>
                  <a:pt x="9007" y="559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38100" tIns="38100" rIns="38100" bIns="38100" anchor="ctr"/>
          <a:lstStyle/>
          <a:p>
            <a:pPr defTabSz="342900">
              <a:defRPr/>
            </a:pPr>
            <a:endParaRPr lang="es-ES" sz="22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j-lt"/>
              <a:cs typeface="Gill Sans" charset="0"/>
              <a:sym typeface="Gill Sans" charset="0"/>
            </a:endParaRPr>
          </a:p>
        </p:txBody>
      </p:sp>
      <p:sp>
        <p:nvSpPr>
          <p:cNvPr id="70" name="Freeform 116"/>
          <p:cNvSpPr>
            <a:spLocks noChangeArrowheads="1"/>
          </p:cNvSpPr>
          <p:nvPr/>
        </p:nvSpPr>
        <p:spPr bwMode="auto">
          <a:xfrm>
            <a:off x="12220970" y="6116028"/>
            <a:ext cx="766297" cy="796640"/>
          </a:xfrm>
          <a:custGeom>
            <a:avLst/>
            <a:gdLst>
              <a:gd name="T0" fmla="*/ 400 w 445"/>
              <a:gd name="T1" fmla="*/ 159 h 462"/>
              <a:gd name="T2" fmla="*/ 400 w 445"/>
              <a:gd name="T3" fmla="*/ 159 h 462"/>
              <a:gd name="T4" fmla="*/ 266 w 445"/>
              <a:gd name="T5" fmla="*/ 8 h 462"/>
              <a:gd name="T6" fmla="*/ 36 w 445"/>
              <a:gd name="T7" fmla="*/ 248 h 462"/>
              <a:gd name="T8" fmla="*/ 9 w 445"/>
              <a:gd name="T9" fmla="*/ 319 h 462"/>
              <a:gd name="T10" fmla="*/ 81 w 445"/>
              <a:gd name="T11" fmla="*/ 355 h 462"/>
              <a:gd name="T12" fmla="*/ 98 w 445"/>
              <a:gd name="T13" fmla="*/ 346 h 462"/>
              <a:gd name="T14" fmla="*/ 134 w 445"/>
              <a:gd name="T15" fmla="*/ 372 h 462"/>
              <a:gd name="T16" fmla="*/ 160 w 445"/>
              <a:gd name="T17" fmla="*/ 434 h 462"/>
              <a:gd name="T18" fmla="*/ 187 w 445"/>
              <a:gd name="T19" fmla="*/ 452 h 462"/>
              <a:gd name="T20" fmla="*/ 240 w 445"/>
              <a:gd name="T21" fmla="*/ 434 h 462"/>
              <a:gd name="T22" fmla="*/ 249 w 445"/>
              <a:gd name="T23" fmla="*/ 416 h 462"/>
              <a:gd name="T24" fmla="*/ 231 w 445"/>
              <a:gd name="T25" fmla="*/ 390 h 462"/>
              <a:gd name="T26" fmla="*/ 204 w 445"/>
              <a:gd name="T27" fmla="*/ 337 h 462"/>
              <a:gd name="T28" fmla="*/ 231 w 445"/>
              <a:gd name="T29" fmla="*/ 310 h 462"/>
              <a:gd name="T30" fmla="*/ 417 w 445"/>
              <a:gd name="T31" fmla="*/ 355 h 462"/>
              <a:gd name="T32" fmla="*/ 400 w 445"/>
              <a:gd name="T33" fmla="*/ 159 h 462"/>
              <a:gd name="T34" fmla="*/ 390 w 445"/>
              <a:gd name="T35" fmla="*/ 310 h 462"/>
              <a:gd name="T36" fmla="*/ 390 w 445"/>
              <a:gd name="T37" fmla="*/ 310 h 462"/>
              <a:gd name="T38" fmla="*/ 302 w 445"/>
              <a:gd name="T39" fmla="*/ 204 h 462"/>
              <a:gd name="T40" fmla="*/ 284 w 445"/>
              <a:gd name="T41" fmla="*/ 62 h 462"/>
              <a:gd name="T42" fmla="*/ 364 w 445"/>
              <a:gd name="T43" fmla="*/ 177 h 462"/>
              <a:gd name="T44" fmla="*/ 390 w 445"/>
              <a:gd name="T45" fmla="*/ 31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45" h="462">
                <a:moveTo>
                  <a:pt x="400" y="159"/>
                </a:moveTo>
                <a:lnTo>
                  <a:pt x="400" y="159"/>
                </a:lnTo>
                <a:cubicBezTo>
                  <a:pt x="364" y="71"/>
                  <a:pt x="302" y="0"/>
                  <a:pt x="266" y="8"/>
                </a:cubicBezTo>
                <a:cubicBezTo>
                  <a:pt x="213" y="36"/>
                  <a:pt x="302" y="142"/>
                  <a:pt x="36" y="248"/>
                </a:cubicBezTo>
                <a:cubicBezTo>
                  <a:pt x="9" y="257"/>
                  <a:pt x="0" y="292"/>
                  <a:pt x="9" y="319"/>
                </a:cubicBezTo>
                <a:cubicBezTo>
                  <a:pt x="18" y="337"/>
                  <a:pt x="53" y="363"/>
                  <a:pt x="81" y="355"/>
                </a:cubicBezTo>
                <a:lnTo>
                  <a:pt x="98" y="346"/>
                </a:lnTo>
                <a:cubicBezTo>
                  <a:pt x="116" y="372"/>
                  <a:pt x="134" y="355"/>
                  <a:pt x="134" y="372"/>
                </a:cubicBezTo>
                <a:cubicBezTo>
                  <a:pt x="143" y="390"/>
                  <a:pt x="160" y="425"/>
                  <a:pt x="160" y="434"/>
                </a:cubicBezTo>
                <a:cubicBezTo>
                  <a:pt x="169" y="443"/>
                  <a:pt x="178" y="461"/>
                  <a:pt x="187" y="452"/>
                </a:cubicBezTo>
                <a:cubicBezTo>
                  <a:pt x="196" y="452"/>
                  <a:pt x="231" y="443"/>
                  <a:pt x="240" y="434"/>
                </a:cubicBezTo>
                <a:cubicBezTo>
                  <a:pt x="257" y="434"/>
                  <a:pt x="257" y="425"/>
                  <a:pt x="249" y="416"/>
                </a:cubicBezTo>
                <a:cubicBezTo>
                  <a:pt x="249" y="408"/>
                  <a:pt x="231" y="399"/>
                  <a:pt x="231" y="390"/>
                </a:cubicBezTo>
                <a:cubicBezTo>
                  <a:pt x="222" y="381"/>
                  <a:pt x="213" y="346"/>
                  <a:pt x="204" y="337"/>
                </a:cubicBezTo>
                <a:cubicBezTo>
                  <a:pt x="196" y="328"/>
                  <a:pt x="213" y="310"/>
                  <a:pt x="231" y="310"/>
                </a:cubicBezTo>
                <a:cubicBezTo>
                  <a:pt x="355" y="302"/>
                  <a:pt x="373" y="372"/>
                  <a:pt x="417" y="355"/>
                </a:cubicBezTo>
                <a:cubicBezTo>
                  <a:pt x="444" y="346"/>
                  <a:pt x="444" y="248"/>
                  <a:pt x="400" y="159"/>
                </a:cubicBezTo>
                <a:close/>
                <a:moveTo>
                  <a:pt x="390" y="310"/>
                </a:moveTo>
                <a:lnTo>
                  <a:pt x="390" y="310"/>
                </a:lnTo>
                <a:cubicBezTo>
                  <a:pt x="381" y="310"/>
                  <a:pt x="328" y="275"/>
                  <a:pt x="302" y="204"/>
                </a:cubicBezTo>
                <a:cubicBezTo>
                  <a:pt x="275" y="133"/>
                  <a:pt x="275" y="62"/>
                  <a:pt x="284" y="62"/>
                </a:cubicBezTo>
                <a:cubicBezTo>
                  <a:pt x="293" y="62"/>
                  <a:pt x="337" y="106"/>
                  <a:pt x="364" y="177"/>
                </a:cubicBezTo>
                <a:cubicBezTo>
                  <a:pt x="400" y="248"/>
                  <a:pt x="390" y="302"/>
                  <a:pt x="390" y="3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73" name="Freeform 166"/>
          <p:cNvSpPr>
            <a:spLocks noChangeArrowheads="1"/>
          </p:cNvSpPr>
          <p:nvPr/>
        </p:nvSpPr>
        <p:spPr bwMode="auto">
          <a:xfrm>
            <a:off x="12329074" y="8388338"/>
            <a:ext cx="561638" cy="644606"/>
          </a:xfrm>
          <a:custGeom>
            <a:avLst/>
            <a:gdLst>
              <a:gd name="T0" fmla="*/ 371 w 390"/>
              <a:gd name="T1" fmla="*/ 0 h 445"/>
              <a:gd name="T2" fmla="*/ 371 w 390"/>
              <a:gd name="T3" fmla="*/ 0 h 445"/>
              <a:gd name="T4" fmla="*/ 310 w 390"/>
              <a:gd name="T5" fmla="*/ 0 h 445"/>
              <a:gd name="T6" fmla="*/ 292 w 390"/>
              <a:gd name="T7" fmla="*/ 28 h 445"/>
              <a:gd name="T8" fmla="*/ 292 w 390"/>
              <a:gd name="T9" fmla="*/ 444 h 445"/>
              <a:gd name="T10" fmla="*/ 389 w 390"/>
              <a:gd name="T11" fmla="*/ 444 h 445"/>
              <a:gd name="T12" fmla="*/ 389 w 390"/>
              <a:gd name="T13" fmla="*/ 28 h 445"/>
              <a:gd name="T14" fmla="*/ 371 w 390"/>
              <a:gd name="T15" fmla="*/ 0 h 445"/>
              <a:gd name="T16" fmla="*/ 221 w 390"/>
              <a:gd name="T17" fmla="*/ 151 h 445"/>
              <a:gd name="T18" fmla="*/ 221 w 390"/>
              <a:gd name="T19" fmla="*/ 151 h 445"/>
              <a:gd name="T20" fmla="*/ 168 w 390"/>
              <a:gd name="T21" fmla="*/ 151 h 445"/>
              <a:gd name="T22" fmla="*/ 141 w 390"/>
              <a:gd name="T23" fmla="*/ 178 h 445"/>
              <a:gd name="T24" fmla="*/ 141 w 390"/>
              <a:gd name="T25" fmla="*/ 444 h 445"/>
              <a:gd name="T26" fmla="*/ 248 w 390"/>
              <a:gd name="T27" fmla="*/ 444 h 445"/>
              <a:gd name="T28" fmla="*/ 248 w 390"/>
              <a:gd name="T29" fmla="*/ 178 h 445"/>
              <a:gd name="T30" fmla="*/ 221 w 390"/>
              <a:gd name="T31" fmla="*/ 151 h 445"/>
              <a:gd name="T32" fmla="*/ 70 w 390"/>
              <a:gd name="T33" fmla="*/ 302 h 445"/>
              <a:gd name="T34" fmla="*/ 70 w 390"/>
              <a:gd name="T35" fmla="*/ 302 h 445"/>
              <a:gd name="T36" fmla="*/ 17 w 390"/>
              <a:gd name="T37" fmla="*/ 302 h 445"/>
              <a:gd name="T38" fmla="*/ 0 w 390"/>
              <a:gd name="T39" fmla="*/ 319 h 445"/>
              <a:gd name="T40" fmla="*/ 0 w 390"/>
              <a:gd name="T41" fmla="*/ 444 h 445"/>
              <a:gd name="T42" fmla="*/ 97 w 390"/>
              <a:gd name="T43" fmla="*/ 444 h 445"/>
              <a:gd name="T44" fmla="*/ 97 w 390"/>
              <a:gd name="T45" fmla="*/ 319 h 445"/>
              <a:gd name="T46" fmla="*/ 70 w 390"/>
              <a:gd name="T47" fmla="*/ 302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90" h="445">
                <a:moveTo>
                  <a:pt x="371" y="0"/>
                </a:moveTo>
                <a:lnTo>
                  <a:pt x="371" y="0"/>
                </a:lnTo>
                <a:cubicBezTo>
                  <a:pt x="310" y="0"/>
                  <a:pt x="310" y="0"/>
                  <a:pt x="310" y="0"/>
                </a:cubicBezTo>
                <a:cubicBezTo>
                  <a:pt x="301" y="0"/>
                  <a:pt x="292" y="10"/>
                  <a:pt x="292" y="28"/>
                </a:cubicBezTo>
                <a:cubicBezTo>
                  <a:pt x="292" y="444"/>
                  <a:pt x="292" y="444"/>
                  <a:pt x="292" y="444"/>
                </a:cubicBezTo>
                <a:cubicBezTo>
                  <a:pt x="389" y="444"/>
                  <a:pt x="389" y="444"/>
                  <a:pt x="389" y="444"/>
                </a:cubicBezTo>
                <a:cubicBezTo>
                  <a:pt x="389" y="28"/>
                  <a:pt x="389" y="28"/>
                  <a:pt x="389" y="28"/>
                </a:cubicBezTo>
                <a:cubicBezTo>
                  <a:pt x="389" y="10"/>
                  <a:pt x="380" y="0"/>
                  <a:pt x="371" y="0"/>
                </a:cubicBezTo>
                <a:close/>
                <a:moveTo>
                  <a:pt x="221" y="151"/>
                </a:moveTo>
                <a:lnTo>
                  <a:pt x="221" y="151"/>
                </a:lnTo>
                <a:cubicBezTo>
                  <a:pt x="168" y="151"/>
                  <a:pt x="168" y="151"/>
                  <a:pt x="168" y="151"/>
                </a:cubicBezTo>
                <a:cubicBezTo>
                  <a:pt x="150" y="151"/>
                  <a:pt x="141" y="160"/>
                  <a:pt x="141" y="178"/>
                </a:cubicBezTo>
                <a:cubicBezTo>
                  <a:pt x="141" y="444"/>
                  <a:pt x="141" y="444"/>
                  <a:pt x="141" y="444"/>
                </a:cubicBezTo>
                <a:cubicBezTo>
                  <a:pt x="248" y="444"/>
                  <a:pt x="248" y="444"/>
                  <a:pt x="248" y="444"/>
                </a:cubicBezTo>
                <a:cubicBezTo>
                  <a:pt x="248" y="178"/>
                  <a:pt x="248" y="178"/>
                  <a:pt x="248" y="178"/>
                </a:cubicBezTo>
                <a:cubicBezTo>
                  <a:pt x="248" y="160"/>
                  <a:pt x="230" y="151"/>
                  <a:pt x="221" y="151"/>
                </a:cubicBezTo>
                <a:close/>
                <a:moveTo>
                  <a:pt x="70" y="302"/>
                </a:moveTo>
                <a:lnTo>
                  <a:pt x="70" y="302"/>
                </a:lnTo>
                <a:cubicBezTo>
                  <a:pt x="17" y="302"/>
                  <a:pt x="17" y="302"/>
                  <a:pt x="17" y="302"/>
                </a:cubicBezTo>
                <a:cubicBezTo>
                  <a:pt x="0" y="302"/>
                  <a:pt x="0" y="310"/>
                  <a:pt x="0" y="319"/>
                </a:cubicBezTo>
                <a:cubicBezTo>
                  <a:pt x="0" y="444"/>
                  <a:pt x="0" y="444"/>
                  <a:pt x="0" y="444"/>
                </a:cubicBezTo>
                <a:cubicBezTo>
                  <a:pt x="97" y="444"/>
                  <a:pt x="97" y="444"/>
                  <a:pt x="97" y="444"/>
                </a:cubicBezTo>
                <a:cubicBezTo>
                  <a:pt x="97" y="319"/>
                  <a:pt x="97" y="319"/>
                  <a:pt x="97" y="319"/>
                </a:cubicBezTo>
                <a:cubicBezTo>
                  <a:pt x="97" y="310"/>
                  <a:pt x="88" y="302"/>
                  <a:pt x="70" y="3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>
              <a:latin typeface="+mj-lt"/>
            </a:endParaRP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5"/>
          </p:nvPr>
        </p:nvSpPr>
        <p:spPr/>
      </p:sp>
      <p:pic>
        <p:nvPicPr>
          <p:cNvPr id="1026" name="Picture 2" descr="C:\Users\Sandhya\Downloads\nov 19\bea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9987" y="3477705"/>
            <a:ext cx="8777685" cy="6129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/>
          <p:cNvSpPr txBox="1"/>
          <p:nvPr/>
        </p:nvSpPr>
        <p:spPr>
          <a:xfrm>
            <a:off x="14177131" y="5897342"/>
            <a:ext cx="82137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+mj-lt"/>
                <a:cs typeface="Source Sans Pro ExtraLight"/>
              </a:rPr>
              <a:t>Capturing all required information when on Beat</a:t>
            </a:r>
          </a:p>
          <a:p>
            <a:endParaRPr lang="en-US" sz="3600" dirty="0">
              <a:latin typeface="+mj-lt"/>
              <a:cs typeface="Source Sans Pro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151157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4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9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9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4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9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4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2" grpId="0" animBg="1"/>
      <p:bldP spid="48" grpId="0" animBg="1"/>
      <p:bldP spid="54" grpId="0" animBg="1"/>
      <p:bldP spid="67" grpId="0" animBg="1"/>
      <p:bldP spid="68" grpId="0" animBg="1"/>
      <p:bldP spid="70" grpId="0" animBg="1"/>
      <p:bldP spid="7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07468" y="5183949"/>
            <a:ext cx="11364952" cy="34807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2172420" y="5191471"/>
            <a:ext cx="11364952" cy="3480742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807468" y="8664691"/>
            <a:ext cx="11364952" cy="348074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2172420" y="8664691"/>
            <a:ext cx="11364952" cy="34807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91222" y="5181600"/>
            <a:ext cx="6964741" cy="6963835"/>
          </a:xfrm>
          <a:prstGeom prst="ellipse">
            <a:avLst/>
          </a:prstGeom>
          <a:solidFill>
            <a:schemeClr val="accent2">
              <a:alpha val="38000"/>
            </a:scheme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852" tIns="121926" rIns="243852" bIns="121926" rtlCol="0" anchor="ctr"/>
          <a:lstStyle/>
          <a:p>
            <a:pPr algn="ctr"/>
            <a:endParaRPr lang="en-US"/>
          </a:p>
        </p:txBody>
      </p:sp>
      <p:sp>
        <p:nvSpPr>
          <p:cNvPr id="39" name="Title 20"/>
          <p:cNvSpPr txBox="1">
            <a:spLocks/>
          </p:cNvSpPr>
          <p:nvPr/>
        </p:nvSpPr>
        <p:spPr>
          <a:xfrm>
            <a:off x="1483445" y="1773447"/>
            <a:ext cx="21508875" cy="2462225"/>
          </a:xfrm>
          <a:prstGeom prst="rect">
            <a:avLst/>
          </a:prstGeom>
        </p:spPr>
        <p:txBody>
          <a:bodyPr vert="horz" wrap="square" lIns="243852" tIns="121926" rIns="243852" bIns="121926" numCol="1" spcCol="975409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fr-FR" sz="3200" dirty="0" err="1" smtClean="0">
                <a:solidFill>
                  <a:schemeClr val="tx1"/>
                </a:solidFill>
              </a:rPr>
              <a:t>Using</a:t>
            </a:r>
            <a:r>
              <a:rPr lang="fr-FR" sz="3200" dirty="0" smtClean="0">
                <a:solidFill>
                  <a:schemeClr val="tx1"/>
                </a:solidFill>
              </a:rPr>
              <a:t> the </a:t>
            </a:r>
            <a:r>
              <a:rPr lang="fr-FR" sz="3200" dirty="0" err="1">
                <a:solidFill>
                  <a:schemeClr val="tx1"/>
                </a:solidFill>
              </a:rPr>
              <a:t>c</a:t>
            </a:r>
            <a:r>
              <a:rPr lang="fr-FR" sz="3200" dirty="0" err="1" smtClean="0">
                <a:solidFill>
                  <a:schemeClr val="tx1"/>
                </a:solidFill>
              </a:rPr>
              <a:t>urrent</a:t>
            </a:r>
            <a:r>
              <a:rPr lang="fr-FR" sz="3200" dirty="0" smtClean="0">
                <a:solidFill>
                  <a:schemeClr val="tx1"/>
                </a:solidFill>
              </a:rPr>
              <a:t> technologies and beat </a:t>
            </a:r>
            <a:r>
              <a:rPr lang="fr-FR" sz="3200" dirty="0" err="1" smtClean="0">
                <a:solidFill>
                  <a:schemeClr val="tx1"/>
                </a:solidFill>
              </a:rPr>
              <a:t>conducting</a:t>
            </a:r>
            <a:r>
              <a:rPr lang="fr-FR" sz="3200" dirty="0" smtClean="0">
                <a:solidFill>
                  <a:schemeClr val="tx1"/>
                </a:solidFill>
              </a:rPr>
              <a:t> HC/</a:t>
            </a:r>
            <a:r>
              <a:rPr lang="fr-FR" sz="3200" dirty="0" err="1" smtClean="0">
                <a:solidFill>
                  <a:schemeClr val="tx1"/>
                </a:solidFill>
              </a:rPr>
              <a:t>PC’s</a:t>
            </a:r>
            <a:r>
              <a:rPr lang="fr-FR" sz="3200" dirty="0" smtClean="0">
                <a:solidFill>
                  <a:schemeClr val="tx1"/>
                </a:solidFill>
              </a:rPr>
              <a:t> mobile, Knock </a:t>
            </a:r>
            <a:r>
              <a:rPr lang="fr-FR" sz="3200" dirty="0" err="1" smtClean="0">
                <a:solidFill>
                  <a:schemeClr val="tx1"/>
                </a:solidFill>
              </a:rPr>
              <a:t>Knock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apps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helps</a:t>
            </a:r>
            <a:r>
              <a:rPr lang="fr-FR" sz="3200" dirty="0" smtClean="0">
                <a:solidFill>
                  <a:schemeClr val="tx1"/>
                </a:solidFill>
              </a:rPr>
              <a:t> to </a:t>
            </a:r>
            <a:r>
              <a:rPr lang="fr-FR" sz="3200" dirty="0" err="1" smtClean="0">
                <a:solidFill>
                  <a:schemeClr val="tx1"/>
                </a:solidFill>
              </a:rPr>
              <a:t>authenticate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that</a:t>
            </a:r>
            <a:r>
              <a:rPr lang="fr-FR" sz="3200" dirty="0" smtClean="0">
                <a:solidFill>
                  <a:schemeClr val="tx1"/>
                </a:solidFill>
              </a:rPr>
              <a:t> the </a:t>
            </a:r>
            <a:r>
              <a:rPr lang="fr-FR" sz="3200" dirty="0" err="1" smtClean="0">
                <a:solidFill>
                  <a:schemeClr val="tx1"/>
                </a:solidFill>
              </a:rPr>
              <a:t>allotted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person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is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only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conducting</a:t>
            </a:r>
            <a:r>
              <a:rPr lang="fr-FR" sz="3200" dirty="0" smtClean="0">
                <a:solidFill>
                  <a:schemeClr val="tx1"/>
                </a:solidFill>
              </a:rPr>
              <a:t> the beat and </a:t>
            </a:r>
            <a:r>
              <a:rPr lang="fr-FR" sz="3200" dirty="0" err="1" smtClean="0">
                <a:solidFill>
                  <a:schemeClr val="tx1"/>
                </a:solidFill>
              </a:rPr>
              <a:t>also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helps</a:t>
            </a:r>
            <a:r>
              <a:rPr lang="fr-FR" sz="3200" dirty="0" smtClean="0">
                <a:solidFill>
                  <a:schemeClr val="tx1"/>
                </a:solidFill>
              </a:rPr>
              <a:t> to capture all </a:t>
            </a:r>
            <a:r>
              <a:rPr lang="fr-FR" sz="3200" dirty="0" err="1" smtClean="0">
                <a:solidFill>
                  <a:schemeClr val="tx1"/>
                </a:solidFill>
              </a:rPr>
              <a:t>required</a:t>
            </a:r>
            <a:r>
              <a:rPr lang="fr-FR" sz="3200" dirty="0" smtClean="0">
                <a:solidFill>
                  <a:schemeClr val="tx1"/>
                </a:solidFill>
              </a:rPr>
              <a:t> data </a:t>
            </a:r>
            <a:r>
              <a:rPr lang="fr-FR" sz="3200" dirty="0" err="1" smtClean="0">
                <a:solidFill>
                  <a:schemeClr val="tx1"/>
                </a:solidFill>
              </a:rPr>
              <a:t>which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shall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be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used</a:t>
            </a:r>
            <a:r>
              <a:rPr lang="fr-FR" sz="3200" dirty="0" smtClean="0">
                <a:solidFill>
                  <a:schemeClr val="tx1"/>
                </a:solidFill>
              </a:rPr>
              <a:t> for </a:t>
            </a:r>
            <a:r>
              <a:rPr lang="fr-FR" sz="3200" dirty="0" err="1" smtClean="0">
                <a:solidFill>
                  <a:schemeClr val="tx1"/>
                </a:solidFill>
              </a:rPr>
              <a:t>analytics</a:t>
            </a:r>
            <a:r>
              <a:rPr lang="fr-FR" sz="3200" dirty="0" smtClean="0">
                <a:solidFill>
                  <a:schemeClr val="tx1"/>
                </a:solidFill>
              </a:rPr>
              <a:t> </a:t>
            </a:r>
            <a:r>
              <a:rPr lang="fr-FR" sz="3200" dirty="0" err="1" smtClean="0">
                <a:solidFill>
                  <a:schemeClr val="tx1"/>
                </a:solidFill>
              </a:rPr>
              <a:t>later</a:t>
            </a:r>
            <a:r>
              <a:rPr lang="fr-FR" sz="3200" dirty="0" smtClean="0">
                <a:solidFill>
                  <a:schemeClr val="tx1"/>
                </a:solidFill>
              </a:rPr>
              <a:t>  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0" name="Title 20"/>
          <p:cNvSpPr txBox="1">
            <a:spLocks/>
          </p:cNvSpPr>
          <p:nvPr/>
        </p:nvSpPr>
        <p:spPr>
          <a:xfrm>
            <a:off x="1210728" y="5858195"/>
            <a:ext cx="7555762" cy="1986710"/>
          </a:xfrm>
          <a:prstGeom prst="rect">
            <a:avLst/>
          </a:prstGeom>
        </p:spPr>
        <p:txBody>
          <a:bodyPr vert="horz" wrap="square" lIns="243852" tIns="121926" rIns="243852" bIns="121926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pt-BR" dirty="0" smtClean="0">
                <a:solidFill>
                  <a:schemeClr val="bg1"/>
                </a:solidFill>
                <a:latin typeface="Source Sans Pro"/>
                <a:cs typeface="Source Sans Pro"/>
              </a:rPr>
              <a:t>Know your schedule and hotspots  - marks the locations to be visited using  Google Maps </a:t>
            </a:r>
            <a:endParaRPr lang="en-US" dirty="0">
              <a:solidFill>
                <a:schemeClr val="bg1"/>
              </a:solidFill>
              <a:latin typeface="Source Sans Pro"/>
              <a:cs typeface="Source Sans Pro"/>
            </a:endParaRPr>
          </a:p>
        </p:txBody>
      </p:sp>
      <p:sp>
        <p:nvSpPr>
          <p:cNvPr id="41" name="Title 20"/>
          <p:cNvSpPr txBox="1">
            <a:spLocks/>
          </p:cNvSpPr>
          <p:nvPr/>
        </p:nvSpPr>
        <p:spPr>
          <a:xfrm>
            <a:off x="1210728" y="9395382"/>
            <a:ext cx="7555762" cy="1986710"/>
          </a:xfrm>
          <a:prstGeom prst="rect">
            <a:avLst/>
          </a:prstGeom>
        </p:spPr>
        <p:txBody>
          <a:bodyPr vert="horz" wrap="square" lIns="243852" tIns="121926" rIns="243852" bIns="121926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pt-BR" dirty="0" smtClean="0">
                <a:solidFill>
                  <a:schemeClr val="bg1"/>
                </a:solidFill>
                <a:latin typeface="Source Sans Pro"/>
                <a:cs typeface="Source Sans Pro"/>
              </a:rPr>
              <a:t>Checklist helps in capturing all required information  enabling data gathering for analytics</a:t>
            </a:r>
            <a:endParaRPr lang="en-US" dirty="0">
              <a:solidFill>
                <a:schemeClr val="bg1"/>
              </a:solidFill>
              <a:latin typeface="Source Sans Pro"/>
              <a:cs typeface="Source Sans Pro"/>
            </a:endParaRPr>
          </a:p>
        </p:txBody>
      </p:sp>
      <p:sp>
        <p:nvSpPr>
          <p:cNvPr id="42" name="Title 20"/>
          <p:cNvSpPr txBox="1">
            <a:spLocks/>
          </p:cNvSpPr>
          <p:nvPr/>
        </p:nvSpPr>
        <p:spPr>
          <a:xfrm>
            <a:off x="15393987" y="6178474"/>
            <a:ext cx="8143385" cy="1346150"/>
          </a:xfrm>
          <a:prstGeom prst="rect">
            <a:avLst/>
          </a:prstGeom>
        </p:spPr>
        <p:txBody>
          <a:bodyPr vert="horz" wrap="square" lIns="243852" tIns="121926" rIns="243852" bIns="121926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pt-BR" dirty="0" smtClean="0">
                <a:solidFill>
                  <a:schemeClr val="bg1"/>
                </a:solidFill>
                <a:latin typeface="Source Sans Pro"/>
                <a:cs typeface="Source Sans Pro"/>
              </a:rPr>
              <a:t>Tower Signature helps to authenticate the PC/HC’s location during information update</a:t>
            </a:r>
            <a:endParaRPr lang="en-US" dirty="0">
              <a:solidFill>
                <a:schemeClr val="bg1"/>
              </a:solidFill>
              <a:latin typeface="Source Sans Pro"/>
              <a:cs typeface="Source Sans Pro"/>
            </a:endParaRPr>
          </a:p>
        </p:txBody>
      </p:sp>
      <p:sp>
        <p:nvSpPr>
          <p:cNvPr id="43" name="Title 20"/>
          <p:cNvSpPr txBox="1">
            <a:spLocks/>
          </p:cNvSpPr>
          <p:nvPr/>
        </p:nvSpPr>
        <p:spPr>
          <a:xfrm>
            <a:off x="16308387" y="9685460"/>
            <a:ext cx="7555762" cy="1406551"/>
          </a:xfrm>
          <a:prstGeom prst="rect">
            <a:avLst/>
          </a:prstGeom>
        </p:spPr>
        <p:txBody>
          <a:bodyPr vert="horz" wrap="square" lIns="243852" tIns="121926" rIns="243852" bIns="121926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>
              <a:lnSpc>
                <a:spcPct val="130000"/>
              </a:lnSpc>
            </a:pPr>
            <a:r>
              <a:rPr lang="pt-BR" dirty="0" smtClean="0">
                <a:solidFill>
                  <a:schemeClr val="bg1"/>
                </a:solidFill>
                <a:latin typeface="Source Sans Pro"/>
                <a:cs typeface="Source Sans Pro"/>
              </a:rPr>
              <a:t>Face recognition helping in authenticating the allotted  PC /HC conducting the Beat</a:t>
            </a:r>
            <a:endParaRPr lang="en-US" dirty="0">
              <a:solidFill>
                <a:schemeClr val="bg1"/>
              </a:solidFill>
              <a:latin typeface="Source Sans Pro"/>
              <a:cs typeface="Source Sans Pro"/>
            </a:endParaRPr>
          </a:p>
        </p:txBody>
      </p:sp>
      <p:cxnSp>
        <p:nvCxnSpPr>
          <p:cNvPr id="4" name="Straight Connector 3"/>
          <p:cNvCxnSpPr>
            <a:stCxn id="7" idx="4"/>
            <a:endCxn id="7" idx="0"/>
          </p:cNvCxnSpPr>
          <p:nvPr/>
        </p:nvCxnSpPr>
        <p:spPr>
          <a:xfrm flipV="1">
            <a:off x="12173593" y="5181600"/>
            <a:ext cx="0" cy="6963835"/>
          </a:xfrm>
          <a:prstGeom prst="line">
            <a:avLst/>
          </a:prstGeom>
          <a:ln w="3810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8691222" y="8664691"/>
            <a:ext cx="6964741" cy="1"/>
          </a:xfrm>
          <a:prstGeom prst="line">
            <a:avLst/>
          </a:prstGeom>
          <a:ln w="3810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Freeform 260"/>
          <p:cNvSpPr>
            <a:spLocks noChangeArrowheads="1"/>
          </p:cNvSpPr>
          <p:nvPr/>
        </p:nvSpPr>
        <p:spPr bwMode="auto">
          <a:xfrm>
            <a:off x="10336133" y="6462413"/>
            <a:ext cx="1095454" cy="1460416"/>
          </a:xfrm>
          <a:custGeom>
            <a:avLst/>
            <a:gdLst>
              <a:gd name="T0" fmla="*/ 594 w 595"/>
              <a:gd name="T1" fmla="*/ 242 h 795"/>
              <a:gd name="T2" fmla="*/ 577 w 595"/>
              <a:gd name="T3" fmla="*/ 259 h 795"/>
              <a:gd name="T4" fmla="*/ 218 w 595"/>
              <a:gd name="T5" fmla="*/ 409 h 795"/>
              <a:gd name="T6" fmla="*/ 209 w 595"/>
              <a:gd name="T7" fmla="*/ 409 h 795"/>
              <a:gd name="T8" fmla="*/ 201 w 595"/>
              <a:gd name="T9" fmla="*/ 401 h 795"/>
              <a:gd name="T10" fmla="*/ 193 w 595"/>
              <a:gd name="T11" fmla="*/ 384 h 795"/>
              <a:gd name="T12" fmla="*/ 193 w 595"/>
              <a:gd name="T13" fmla="*/ 117 h 795"/>
              <a:gd name="T14" fmla="*/ 201 w 595"/>
              <a:gd name="T15" fmla="*/ 100 h 795"/>
              <a:gd name="T16" fmla="*/ 218 w 595"/>
              <a:gd name="T17" fmla="*/ 100 h 795"/>
              <a:gd name="T18" fmla="*/ 577 w 595"/>
              <a:gd name="T19" fmla="*/ 217 h 795"/>
              <a:gd name="T20" fmla="*/ 594 w 595"/>
              <a:gd name="T21" fmla="*/ 242 h 795"/>
              <a:gd name="T22" fmla="*/ 251 w 595"/>
              <a:gd name="T23" fmla="*/ 719 h 795"/>
              <a:gd name="T24" fmla="*/ 126 w 595"/>
              <a:gd name="T25" fmla="*/ 794 h 795"/>
              <a:gd name="T26" fmla="*/ 0 w 595"/>
              <a:gd name="T27" fmla="*/ 719 h 795"/>
              <a:gd name="T28" fmla="*/ 92 w 595"/>
              <a:gd name="T29" fmla="*/ 652 h 795"/>
              <a:gd name="T30" fmla="*/ 92 w 595"/>
              <a:gd name="T31" fmla="*/ 92 h 795"/>
              <a:gd name="T32" fmla="*/ 101 w 595"/>
              <a:gd name="T33" fmla="*/ 83 h 795"/>
              <a:gd name="T34" fmla="*/ 75 w 595"/>
              <a:gd name="T35" fmla="*/ 42 h 795"/>
              <a:gd name="T36" fmla="*/ 126 w 595"/>
              <a:gd name="T37" fmla="*/ 0 h 795"/>
              <a:gd name="T38" fmla="*/ 142 w 595"/>
              <a:gd name="T39" fmla="*/ 0 h 795"/>
              <a:gd name="T40" fmla="*/ 193 w 595"/>
              <a:gd name="T41" fmla="*/ 42 h 795"/>
              <a:gd name="T42" fmla="*/ 159 w 595"/>
              <a:gd name="T43" fmla="*/ 92 h 795"/>
              <a:gd name="T44" fmla="*/ 159 w 595"/>
              <a:gd name="T45" fmla="*/ 652 h 795"/>
              <a:gd name="T46" fmla="*/ 251 w 595"/>
              <a:gd name="T47" fmla="*/ 719 h 795"/>
              <a:gd name="T48" fmla="*/ 226 w 595"/>
              <a:gd name="T49" fmla="*/ 719 h 795"/>
              <a:gd name="T50" fmla="*/ 159 w 595"/>
              <a:gd name="T51" fmla="*/ 677 h 795"/>
              <a:gd name="T52" fmla="*/ 159 w 595"/>
              <a:gd name="T53" fmla="*/ 719 h 795"/>
              <a:gd name="T54" fmla="*/ 126 w 595"/>
              <a:gd name="T55" fmla="*/ 752 h 795"/>
              <a:gd name="T56" fmla="*/ 92 w 595"/>
              <a:gd name="T57" fmla="*/ 719 h 795"/>
              <a:gd name="T58" fmla="*/ 92 w 595"/>
              <a:gd name="T59" fmla="*/ 677 h 795"/>
              <a:gd name="T60" fmla="*/ 25 w 595"/>
              <a:gd name="T61" fmla="*/ 719 h 795"/>
              <a:gd name="T62" fmla="*/ 126 w 595"/>
              <a:gd name="T63" fmla="*/ 777 h 795"/>
              <a:gd name="T64" fmla="*/ 226 w 595"/>
              <a:gd name="T65" fmla="*/ 719 h 795"/>
              <a:gd name="T66" fmla="*/ 226 w 595"/>
              <a:gd name="T67" fmla="*/ 719 h 795"/>
              <a:gd name="T68" fmla="*/ 226 w 595"/>
              <a:gd name="T69" fmla="*/ 719 h 7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595" h="795">
                <a:moveTo>
                  <a:pt x="594" y="242"/>
                </a:moveTo>
                <a:cubicBezTo>
                  <a:pt x="594" y="251"/>
                  <a:pt x="586" y="259"/>
                  <a:pt x="577" y="259"/>
                </a:cubicBezTo>
                <a:cubicBezTo>
                  <a:pt x="218" y="409"/>
                  <a:pt x="218" y="409"/>
                  <a:pt x="218" y="409"/>
                </a:cubicBezTo>
                <a:lnTo>
                  <a:pt x="209" y="409"/>
                </a:lnTo>
                <a:cubicBezTo>
                  <a:pt x="209" y="409"/>
                  <a:pt x="201" y="409"/>
                  <a:pt x="201" y="401"/>
                </a:cubicBezTo>
                <a:cubicBezTo>
                  <a:pt x="193" y="401"/>
                  <a:pt x="193" y="393"/>
                  <a:pt x="193" y="384"/>
                </a:cubicBezTo>
                <a:cubicBezTo>
                  <a:pt x="193" y="117"/>
                  <a:pt x="193" y="117"/>
                  <a:pt x="193" y="117"/>
                </a:cubicBezTo>
                <a:cubicBezTo>
                  <a:pt x="193" y="108"/>
                  <a:pt x="193" y="108"/>
                  <a:pt x="201" y="100"/>
                </a:cubicBezTo>
                <a:cubicBezTo>
                  <a:pt x="201" y="100"/>
                  <a:pt x="209" y="100"/>
                  <a:pt x="218" y="100"/>
                </a:cubicBezTo>
                <a:cubicBezTo>
                  <a:pt x="577" y="217"/>
                  <a:pt x="577" y="217"/>
                  <a:pt x="577" y="217"/>
                </a:cubicBezTo>
                <a:cubicBezTo>
                  <a:pt x="586" y="225"/>
                  <a:pt x="594" y="234"/>
                  <a:pt x="594" y="242"/>
                </a:cubicBezTo>
                <a:close/>
                <a:moveTo>
                  <a:pt x="251" y="719"/>
                </a:moveTo>
                <a:cubicBezTo>
                  <a:pt x="251" y="760"/>
                  <a:pt x="193" y="794"/>
                  <a:pt x="126" y="794"/>
                </a:cubicBezTo>
                <a:cubicBezTo>
                  <a:pt x="59" y="794"/>
                  <a:pt x="0" y="760"/>
                  <a:pt x="0" y="719"/>
                </a:cubicBezTo>
                <a:cubicBezTo>
                  <a:pt x="0" y="685"/>
                  <a:pt x="42" y="660"/>
                  <a:pt x="92" y="652"/>
                </a:cubicBezTo>
                <a:cubicBezTo>
                  <a:pt x="92" y="92"/>
                  <a:pt x="92" y="92"/>
                  <a:pt x="92" y="92"/>
                </a:cubicBezTo>
                <a:lnTo>
                  <a:pt x="101" y="83"/>
                </a:lnTo>
                <a:cubicBezTo>
                  <a:pt x="84" y="75"/>
                  <a:pt x="75" y="67"/>
                  <a:pt x="75" y="42"/>
                </a:cubicBezTo>
                <a:cubicBezTo>
                  <a:pt x="75" y="16"/>
                  <a:pt x="92" y="0"/>
                  <a:pt x="126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68" y="0"/>
                  <a:pt x="193" y="16"/>
                  <a:pt x="193" y="42"/>
                </a:cubicBezTo>
                <a:cubicBezTo>
                  <a:pt x="193" y="67"/>
                  <a:pt x="176" y="83"/>
                  <a:pt x="159" y="92"/>
                </a:cubicBezTo>
                <a:cubicBezTo>
                  <a:pt x="159" y="652"/>
                  <a:pt x="159" y="652"/>
                  <a:pt x="159" y="652"/>
                </a:cubicBezTo>
                <a:cubicBezTo>
                  <a:pt x="209" y="660"/>
                  <a:pt x="251" y="685"/>
                  <a:pt x="251" y="719"/>
                </a:cubicBezTo>
                <a:close/>
                <a:moveTo>
                  <a:pt x="226" y="719"/>
                </a:moveTo>
                <a:cubicBezTo>
                  <a:pt x="226" y="702"/>
                  <a:pt x="201" y="677"/>
                  <a:pt x="159" y="677"/>
                </a:cubicBezTo>
                <a:cubicBezTo>
                  <a:pt x="159" y="719"/>
                  <a:pt x="159" y="719"/>
                  <a:pt x="159" y="719"/>
                </a:cubicBezTo>
                <a:cubicBezTo>
                  <a:pt x="159" y="736"/>
                  <a:pt x="142" y="752"/>
                  <a:pt x="126" y="752"/>
                </a:cubicBezTo>
                <a:cubicBezTo>
                  <a:pt x="109" y="752"/>
                  <a:pt x="92" y="736"/>
                  <a:pt x="92" y="719"/>
                </a:cubicBezTo>
                <a:cubicBezTo>
                  <a:pt x="92" y="677"/>
                  <a:pt x="92" y="677"/>
                  <a:pt x="92" y="677"/>
                </a:cubicBezTo>
                <a:cubicBezTo>
                  <a:pt x="59" y="677"/>
                  <a:pt x="25" y="702"/>
                  <a:pt x="25" y="719"/>
                </a:cubicBezTo>
                <a:cubicBezTo>
                  <a:pt x="25" y="752"/>
                  <a:pt x="75" y="777"/>
                  <a:pt x="126" y="777"/>
                </a:cubicBezTo>
                <a:cubicBezTo>
                  <a:pt x="184" y="777"/>
                  <a:pt x="226" y="752"/>
                  <a:pt x="226" y="719"/>
                </a:cubicBezTo>
                <a:close/>
                <a:moveTo>
                  <a:pt x="226" y="719"/>
                </a:moveTo>
                <a:lnTo>
                  <a:pt x="226" y="7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defRPr/>
            </a:pPr>
            <a:endParaRPr lang="en-US" dirty="0"/>
          </a:p>
        </p:txBody>
      </p:sp>
      <p:sp>
        <p:nvSpPr>
          <p:cNvPr id="84" name="Freeform 170"/>
          <p:cNvSpPr>
            <a:spLocks noChangeArrowheads="1"/>
          </p:cNvSpPr>
          <p:nvPr/>
        </p:nvSpPr>
        <p:spPr bwMode="auto">
          <a:xfrm>
            <a:off x="10059987" y="9271116"/>
            <a:ext cx="1171654" cy="1382297"/>
          </a:xfrm>
          <a:custGeom>
            <a:avLst/>
            <a:gdLst>
              <a:gd name="T0" fmla="*/ 283 w 391"/>
              <a:gd name="T1" fmla="*/ 178 h 463"/>
              <a:gd name="T2" fmla="*/ 283 w 391"/>
              <a:gd name="T3" fmla="*/ 178 h 463"/>
              <a:gd name="T4" fmla="*/ 319 w 391"/>
              <a:gd name="T5" fmla="*/ 18 h 463"/>
              <a:gd name="T6" fmla="*/ 204 w 391"/>
              <a:gd name="T7" fmla="*/ 134 h 463"/>
              <a:gd name="T8" fmla="*/ 98 w 391"/>
              <a:gd name="T9" fmla="*/ 231 h 463"/>
              <a:gd name="T10" fmla="*/ 98 w 391"/>
              <a:gd name="T11" fmla="*/ 400 h 463"/>
              <a:gd name="T12" fmla="*/ 310 w 391"/>
              <a:gd name="T13" fmla="*/ 462 h 463"/>
              <a:gd name="T14" fmla="*/ 390 w 391"/>
              <a:gd name="T15" fmla="*/ 222 h 463"/>
              <a:gd name="T16" fmla="*/ 283 w 391"/>
              <a:gd name="T17" fmla="*/ 178 h 463"/>
              <a:gd name="T18" fmla="*/ 71 w 391"/>
              <a:gd name="T19" fmla="*/ 178 h 463"/>
              <a:gd name="T20" fmla="*/ 71 w 391"/>
              <a:gd name="T21" fmla="*/ 178 h 463"/>
              <a:gd name="T22" fmla="*/ 0 w 391"/>
              <a:gd name="T23" fmla="*/ 257 h 463"/>
              <a:gd name="T24" fmla="*/ 0 w 391"/>
              <a:gd name="T25" fmla="*/ 372 h 463"/>
              <a:gd name="T26" fmla="*/ 71 w 391"/>
              <a:gd name="T27" fmla="*/ 453 h 463"/>
              <a:gd name="T28" fmla="*/ 44 w 391"/>
              <a:gd name="T29" fmla="*/ 400 h 463"/>
              <a:gd name="T30" fmla="*/ 44 w 391"/>
              <a:gd name="T31" fmla="*/ 240 h 463"/>
              <a:gd name="T32" fmla="*/ 71 w 391"/>
              <a:gd name="T33" fmla="*/ 178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91" h="463">
                <a:moveTo>
                  <a:pt x="283" y="178"/>
                </a:moveTo>
                <a:lnTo>
                  <a:pt x="283" y="178"/>
                </a:lnTo>
                <a:cubicBezTo>
                  <a:pt x="283" y="169"/>
                  <a:pt x="373" y="89"/>
                  <a:pt x="319" y="18"/>
                </a:cubicBezTo>
                <a:cubicBezTo>
                  <a:pt x="310" y="0"/>
                  <a:pt x="266" y="98"/>
                  <a:pt x="204" y="134"/>
                </a:cubicBezTo>
                <a:cubicBezTo>
                  <a:pt x="169" y="160"/>
                  <a:pt x="98" y="204"/>
                  <a:pt x="98" y="231"/>
                </a:cubicBezTo>
                <a:cubicBezTo>
                  <a:pt x="98" y="400"/>
                  <a:pt x="98" y="400"/>
                  <a:pt x="98" y="400"/>
                </a:cubicBezTo>
                <a:cubicBezTo>
                  <a:pt x="98" y="435"/>
                  <a:pt x="213" y="462"/>
                  <a:pt x="310" y="462"/>
                </a:cubicBezTo>
                <a:cubicBezTo>
                  <a:pt x="345" y="462"/>
                  <a:pt x="390" y="249"/>
                  <a:pt x="390" y="222"/>
                </a:cubicBezTo>
                <a:cubicBezTo>
                  <a:pt x="390" y="187"/>
                  <a:pt x="292" y="187"/>
                  <a:pt x="283" y="178"/>
                </a:cubicBezTo>
                <a:close/>
                <a:moveTo>
                  <a:pt x="71" y="178"/>
                </a:moveTo>
                <a:lnTo>
                  <a:pt x="71" y="178"/>
                </a:lnTo>
                <a:cubicBezTo>
                  <a:pt x="54" y="178"/>
                  <a:pt x="0" y="187"/>
                  <a:pt x="0" y="257"/>
                </a:cubicBezTo>
                <a:cubicBezTo>
                  <a:pt x="0" y="372"/>
                  <a:pt x="0" y="372"/>
                  <a:pt x="0" y="372"/>
                </a:cubicBezTo>
                <a:cubicBezTo>
                  <a:pt x="0" y="444"/>
                  <a:pt x="54" y="453"/>
                  <a:pt x="71" y="453"/>
                </a:cubicBezTo>
                <a:cubicBezTo>
                  <a:pt x="89" y="453"/>
                  <a:pt x="44" y="435"/>
                  <a:pt x="44" y="40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196"/>
                  <a:pt x="89" y="178"/>
                  <a:pt x="71" y="1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686B8-C880-FF40-96DC-14FF2413C34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5" name="Title 20"/>
          <p:cNvSpPr txBox="1">
            <a:spLocks/>
          </p:cNvSpPr>
          <p:nvPr/>
        </p:nvSpPr>
        <p:spPr>
          <a:xfrm>
            <a:off x="3832317" y="889998"/>
            <a:ext cx="16777475" cy="851627"/>
          </a:xfrm>
          <a:prstGeom prst="rect">
            <a:avLst/>
          </a:prstGeom>
        </p:spPr>
        <p:txBody>
          <a:bodyPr vert="horz" lIns="243852" tIns="121926" rIns="243852" bIns="121926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r>
              <a:rPr lang="en-US" sz="5300" dirty="0" smtClean="0">
                <a:solidFill>
                  <a:schemeClr val="tx1"/>
                </a:solidFill>
              </a:rPr>
              <a:t>Solution for Current Beat System – Knock </a:t>
            </a:r>
            <a:r>
              <a:rPr lang="en-US" sz="5300" dirty="0" err="1">
                <a:solidFill>
                  <a:schemeClr val="tx1"/>
                </a:solidFill>
              </a:rPr>
              <a:t>K</a:t>
            </a:r>
            <a:r>
              <a:rPr lang="en-US" sz="5300" dirty="0" err="1" smtClean="0">
                <a:solidFill>
                  <a:schemeClr val="tx1"/>
                </a:solidFill>
              </a:rPr>
              <a:t>nock</a:t>
            </a:r>
            <a:r>
              <a:rPr lang="en-US" sz="5300" dirty="0" smtClean="0">
                <a:solidFill>
                  <a:schemeClr val="tx1"/>
                </a:solidFill>
              </a:rPr>
              <a:t> APP</a:t>
            </a:r>
            <a:endParaRPr lang="en-US" sz="5300" dirty="0">
              <a:solidFill>
                <a:schemeClr val="tx1"/>
              </a:solidFill>
            </a:endParaRPr>
          </a:p>
        </p:txBody>
      </p:sp>
      <p:sp>
        <p:nvSpPr>
          <p:cNvPr id="87" name="Rounded Rectangle 86"/>
          <p:cNvSpPr/>
          <p:nvPr/>
        </p:nvSpPr>
        <p:spPr>
          <a:xfrm>
            <a:off x="10007671" y="98542"/>
            <a:ext cx="4371832" cy="6135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sz="2800" dirty="0" smtClean="0">
                <a:latin typeface="Source Sans Pro ExtraLight"/>
                <a:cs typeface="Source Sans Pro ExtraLight"/>
              </a:rPr>
              <a:t>Need of  Knock </a:t>
            </a:r>
            <a:r>
              <a:rPr lang="en-US" sz="2800" dirty="0" err="1" smtClean="0">
                <a:latin typeface="Source Sans Pro ExtraLight"/>
                <a:cs typeface="Source Sans Pro ExtraLight"/>
              </a:rPr>
              <a:t>Knock</a:t>
            </a:r>
            <a:endParaRPr lang="en-US" sz="2800" dirty="0">
              <a:latin typeface="Source Sans Pro ExtraLight"/>
              <a:cs typeface="Source Sans Pro ExtraLight"/>
            </a:endParaRPr>
          </a:p>
        </p:txBody>
      </p:sp>
      <p:sp>
        <p:nvSpPr>
          <p:cNvPr id="31" name="Title 20"/>
          <p:cNvSpPr txBox="1">
            <a:spLocks/>
          </p:cNvSpPr>
          <p:nvPr/>
        </p:nvSpPr>
        <p:spPr>
          <a:xfrm>
            <a:off x="1210728" y="4180790"/>
            <a:ext cx="16777475" cy="851627"/>
          </a:xfrm>
          <a:prstGeom prst="rect">
            <a:avLst/>
          </a:prstGeom>
        </p:spPr>
        <p:txBody>
          <a:bodyPr vert="horz" lIns="243852" tIns="121926" rIns="243852" bIns="121926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r>
              <a:rPr lang="en-US" sz="5300" dirty="0" smtClean="0">
                <a:solidFill>
                  <a:schemeClr val="tx1"/>
                </a:solidFill>
              </a:rPr>
              <a:t>Technologies Used</a:t>
            </a:r>
            <a:endParaRPr lang="en-US" sz="5300" dirty="0">
              <a:solidFill>
                <a:schemeClr val="tx1"/>
              </a:solidFill>
            </a:endParaRPr>
          </a:p>
        </p:txBody>
      </p:sp>
      <p:pic>
        <p:nvPicPr>
          <p:cNvPr id="2050" name="Picture 2" descr="C:\Users\Sandhya\Downloads\nov 19\tow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6200" y="6611596"/>
            <a:ext cx="1162050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Sandhya\Downloads\nov 19\camer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2052" y="9248178"/>
            <a:ext cx="1649739" cy="1649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410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4" grpId="1" animBg="1"/>
      <p:bldP spid="35" grpId="0" animBg="1"/>
      <p:bldP spid="36" grpId="0" animBg="1"/>
      <p:bldP spid="7" grpId="0" animBg="1"/>
      <p:bldP spid="39" grpId="0"/>
      <p:bldP spid="40" grpId="0"/>
      <p:bldP spid="41" grpId="0"/>
      <p:bldP spid="43" grpId="0"/>
      <p:bldP spid="69" grpId="0" animBg="1"/>
      <p:bldP spid="84" grpId="0" animBg="1"/>
      <p:bldP spid="85" grpId="0"/>
      <p:bldP spid="87" grpId="0" animBg="1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686B8-C880-FF40-96DC-14FF2413C34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16536988" y="46609"/>
            <a:ext cx="6477000" cy="851627"/>
          </a:xfrm>
          <a:prstGeom prst="rect">
            <a:avLst/>
          </a:prstGeom>
        </p:spPr>
        <p:txBody>
          <a:bodyPr vert="horz" lIns="243852" tIns="121926" rIns="243852" bIns="121926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r>
              <a:rPr lang="en-US" sz="5300" dirty="0" smtClean="0">
                <a:solidFill>
                  <a:schemeClr val="tx1"/>
                </a:solidFill>
                <a:latin typeface="+mj-lt"/>
              </a:rPr>
              <a:t>Flow Chart</a:t>
            </a:r>
            <a:endParaRPr lang="en-US" sz="53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026" name="Picture 2" descr="C:\Users\Sandhya\Downloads\nov 19\Untitled Diagram-Page-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7" y="46609"/>
            <a:ext cx="15316201" cy="12727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0374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13216785" y="3208838"/>
            <a:ext cx="1847895" cy="18476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endParaRPr lang="id-ID">
              <a:latin typeface="Source Sans Pro ExtraLight"/>
              <a:cs typeface="Source Sans Pro ExtraLight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5851187" y="6459662"/>
            <a:ext cx="7513818" cy="1447979"/>
            <a:chOff x="3896880" y="4572000"/>
            <a:chExt cx="7513818" cy="1447979"/>
          </a:xfrm>
        </p:grpSpPr>
        <p:sp>
          <p:nvSpPr>
            <p:cNvPr id="7" name="TextBox 6"/>
            <p:cNvSpPr txBox="1"/>
            <p:nvPr/>
          </p:nvSpPr>
          <p:spPr>
            <a:xfrm>
              <a:off x="4010530" y="4572000"/>
              <a:ext cx="5811546" cy="677119"/>
            </a:xfrm>
            <a:prstGeom prst="rect">
              <a:avLst/>
            </a:prstGeom>
            <a:noFill/>
          </p:spPr>
          <p:txBody>
            <a:bodyPr wrap="none" lIns="182889" tIns="91445" rIns="182889" bIns="91445" rtlCol="0">
              <a:spAutoFit/>
            </a:bodyPr>
            <a:lstStyle/>
            <a:p>
              <a:r>
                <a:rPr lang="en-US" sz="3200" dirty="0" smtClean="0">
                  <a:latin typeface="Source Sans Pro"/>
                  <a:cs typeface="Source Sans Pro"/>
                </a:rPr>
                <a:t>Cover all / important hotspots </a:t>
              </a:r>
              <a:endParaRPr lang="id-ID" sz="3200" dirty="0">
                <a:latin typeface="Source Sans Pro"/>
                <a:cs typeface="Source Sans Pro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896880" y="5404416"/>
              <a:ext cx="7513818" cy="615563"/>
            </a:xfrm>
            <a:prstGeom prst="rect">
              <a:avLst/>
            </a:prstGeom>
          </p:spPr>
          <p:txBody>
            <a:bodyPr wrap="square" lIns="182889" tIns="91445" rIns="182889" bIns="91445">
              <a:spAutoFit/>
            </a:bodyPr>
            <a:lstStyle/>
            <a:p>
              <a:r>
                <a:rPr lang="fr-FR" sz="2800" dirty="0" err="1" smtClean="0">
                  <a:latin typeface="Source Sans Pro ExtraLight"/>
                  <a:cs typeface="Source Sans Pro ExtraLight"/>
                </a:rPr>
                <a:t>Based</a:t>
              </a:r>
              <a:r>
                <a:rPr lang="fr-FR" sz="2800" dirty="0" smtClean="0">
                  <a:latin typeface="Source Sans Pro ExtraLight"/>
                  <a:cs typeface="Source Sans Pro ExtraLight"/>
                </a:rPr>
                <a:t> on </a:t>
              </a:r>
              <a:r>
                <a:rPr lang="fr-FR" sz="2800" dirty="0" err="1" smtClean="0">
                  <a:latin typeface="Source Sans Pro ExtraLight"/>
                  <a:cs typeface="Source Sans Pro ExtraLight"/>
                </a:rPr>
                <a:t>checklist</a:t>
              </a:r>
              <a:r>
                <a:rPr lang="fr-FR" sz="2800" dirty="0" smtClean="0">
                  <a:latin typeface="Source Sans Pro ExtraLight"/>
                  <a:cs typeface="Source Sans Pro ExtraLight"/>
                </a:rPr>
                <a:t> , </a:t>
              </a:r>
              <a:r>
                <a:rPr lang="fr-FR" sz="2800" dirty="0" err="1" smtClean="0">
                  <a:latin typeface="Source Sans Pro ExtraLight"/>
                  <a:cs typeface="Source Sans Pro ExtraLight"/>
                </a:rPr>
                <a:t>fill</a:t>
              </a:r>
              <a:r>
                <a:rPr lang="fr-FR" sz="2800" dirty="0" smtClean="0">
                  <a:latin typeface="Source Sans Pro ExtraLight"/>
                  <a:cs typeface="Source Sans Pro ExtraLight"/>
                </a:rPr>
                <a:t> the information </a:t>
              </a:r>
              <a:endParaRPr lang="en-US" sz="2800" dirty="0">
                <a:latin typeface="Source Sans Pro ExtraLight"/>
                <a:cs typeface="Source Sans Pro ExtraLight"/>
              </a:endParaRPr>
            </a:p>
          </p:txBody>
        </p:sp>
      </p:grpSp>
      <p:sp>
        <p:nvSpPr>
          <p:cNvPr id="11" name="Oval 10"/>
          <p:cNvSpPr/>
          <p:nvPr/>
        </p:nvSpPr>
        <p:spPr>
          <a:xfrm>
            <a:off x="1913752" y="9125146"/>
            <a:ext cx="1847895" cy="18476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endParaRPr lang="id-ID">
              <a:latin typeface="Source Sans Pro ExtraLight"/>
              <a:cs typeface="Source Sans Pro ExtraLight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671063" y="3546004"/>
            <a:ext cx="1847895" cy="184765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endParaRPr lang="id-ID">
              <a:latin typeface="Source Sans Pro ExtraLight"/>
              <a:cs typeface="Source Sans Pro ExtraLight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767335" y="6432905"/>
            <a:ext cx="1847895" cy="18476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endParaRPr lang="id-ID">
              <a:latin typeface="Source Sans Pro ExtraLight"/>
              <a:cs typeface="Source Sans Pro ExtraLight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3184187" y="6248400"/>
            <a:ext cx="1847895" cy="184765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endParaRPr lang="id-ID">
              <a:latin typeface="Source Sans Pro ExtraLight"/>
              <a:cs typeface="Source Sans Pro ExtraLight"/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3886131" y="3562685"/>
            <a:ext cx="7513818" cy="1240845"/>
            <a:chOff x="4010530" y="4572000"/>
            <a:chExt cx="7513818" cy="1240845"/>
          </a:xfrm>
        </p:grpSpPr>
        <p:sp>
          <p:nvSpPr>
            <p:cNvPr id="61" name="TextBox 60"/>
            <p:cNvSpPr txBox="1"/>
            <p:nvPr/>
          </p:nvSpPr>
          <p:spPr>
            <a:xfrm>
              <a:off x="4010530" y="4572000"/>
              <a:ext cx="1828083" cy="677119"/>
            </a:xfrm>
            <a:prstGeom prst="rect">
              <a:avLst/>
            </a:prstGeom>
            <a:noFill/>
          </p:spPr>
          <p:txBody>
            <a:bodyPr wrap="none" lIns="182889" tIns="91445" rIns="182889" bIns="91445" rtlCol="0">
              <a:spAutoFit/>
            </a:bodyPr>
            <a:lstStyle/>
            <a:p>
              <a:r>
                <a:rPr lang="en-US" sz="3200" dirty="0" smtClean="0">
                  <a:latin typeface="Source Sans Pro"/>
                  <a:cs typeface="Source Sans Pro"/>
                </a:rPr>
                <a:t>Sign Up</a:t>
              </a:r>
              <a:endParaRPr lang="id-ID" sz="3200" dirty="0">
                <a:latin typeface="Source Sans Pro"/>
                <a:cs typeface="Source Sans Pro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010530" y="5197282"/>
              <a:ext cx="7513818" cy="615563"/>
            </a:xfrm>
            <a:prstGeom prst="rect">
              <a:avLst/>
            </a:prstGeom>
          </p:spPr>
          <p:txBody>
            <a:bodyPr wrap="square" lIns="182889" tIns="91445" rIns="182889" bIns="91445">
              <a:spAutoFit/>
            </a:bodyPr>
            <a:lstStyle/>
            <a:p>
              <a:r>
                <a:rPr lang="fr-FR" sz="2800" dirty="0" err="1" smtClean="0">
                  <a:latin typeface="Source Sans Pro ExtraLight"/>
                  <a:cs typeface="Source Sans Pro ExtraLight"/>
                </a:rPr>
                <a:t>Sign</a:t>
              </a:r>
              <a:r>
                <a:rPr lang="fr-FR" sz="2800" dirty="0" smtClean="0">
                  <a:latin typeface="Source Sans Pro ExtraLight"/>
                  <a:cs typeface="Source Sans Pro ExtraLight"/>
                </a:rPr>
                <a:t> Up / </a:t>
              </a:r>
              <a:r>
                <a:rPr lang="fr-FR" sz="2800" dirty="0" err="1" smtClean="0">
                  <a:latin typeface="Source Sans Pro ExtraLight"/>
                  <a:cs typeface="Source Sans Pro ExtraLight"/>
                </a:rPr>
                <a:t>Sign</a:t>
              </a:r>
              <a:r>
                <a:rPr lang="fr-FR" sz="2800" dirty="0" smtClean="0">
                  <a:latin typeface="Source Sans Pro ExtraLight"/>
                  <a:cs typeface="Source Sans Pro ExtraLight"/>
                </a:rPr>
                <a:t> in to the Knock </a:t>
              </a:r>
              <a:r>
                <a:rPr lang="fr-FR" sz="2800" dirty="0" err="1" smtClean="0">
                  <a:latin typeface="Source Sans Pro ExtraLight"/>
                  <a:cs typeface="Source Sans Pro ExtraLight"/>
                </a:rPr>
                <a:t>Knock</a:t>
              </a:r>
              <a:r>
                <a:rPr lang="fr-FR" sz="2800" dirty="0" smtClean="0">
                  <a:latin typeface="Source Sans Pro ExtraLight"/>
                  <a:cs typeface="Source Sans Pro ExtraLight"/>
                </a:rPr>
                <a:t> APP</a:t>
              </a:r>
              <a:endParaRPr lang="en-US" sz="2800" dirty="0">
                <a:latin typeface="Source Sans Pro ExtraLight"/>
                <a:cs typeface="Source Sans Pro ExtraLight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3916021" y="6155384"/>
            <a:ext cx="7513818" cy="2102620"/>
            <a:chOff x="4010530" y="4572000"/>
            <a:chExt cx="7513818" cy="2102620"/>
          </a:xfrm>
        </p:grpSpPr>
        <p:sp>
          <p:nvSpPr>
            <p:cNvPr id="64" name="TextBox 63"/>
            <p:cNvSpPr txBox="1"/>
            <p:nvPr/>
          </p:nvSpPr>
          <p:spPr>
            <a:xfrm>
              <a:off x="4010530" y="4572000"/>
              <a:ext cx="3188007" cy="677119"/>
            </a:xfrm>
            <a:prstGeom prst="rect">
              <a:avLst/>
            </a:prstGeom>
            <a:noFill/>
          </p:spPr>
          <p:txBody>
            <a:bodyPr wrap="none" lIns="182889" tIns="91445" rIns="182889" bIns="91445" rtlCol="0">
              <a:spAutoFit/>
            </a:bodyPr>
            <a:lstStyle/>
            <a:p>
              <a:r>
                <a:rPr lang="en-US" sz="3200" dirty="0" smtClean="0">
                  <a:latin typeface="Source Sans Pro"/>
                  <a:cs typeface="Source Sans Pro"/>
                </a:rPr>
                <a:t>View  Schedule</a:t>
              </a:r>
              <a:endParaRPr lang="id-ID" sz="3200" dirty="0">
                <a:latin typeface="Source Sans Pro"/>
                <a:cs typeface="Source Sans Pro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010530" y="5197282"/>
              <a:ext cx="7513818" cy="1477338"/>
            </a:xfrm>
            <a:prstGeom prst="rect">
              <a:avLst/>
            </a:prstGeom>
          </p:spPr>
          <p:txBody>
            <a:bodyPr wrap="square" lIns="182889" tIns="91445" rIns="182889" bIns="91445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FR" sz="2800" dirty="0" smtClean="0">
                  <a:latin typeface="Source Sans Pro ExtraLight"/>
                  <a:cs typeface="Source Sans Pro ExtraLight"/>
                </a:rPr>
                <a:t>All </a:t>
              </a:r>
              <a:r>
                <a:rPr lang="fr-FR" sz="2800" dirty="0" err="1" smtClean="0">
                  <a:latin typeface="Source Sans Pro ExtraLight"/>
                  <a:cs typeface="Source Sans Pro ExtraLight"/>
                </a:rPr>
                <a:t>Schedules</a:t>
              </a:r>
              <a:r>
                <a:rPr lang="fr-FR" sz="2800" dirty="0" smtClean="0">
                  <a:latin typeface="Source Sans Pro ExtraLight"/>
                  <a:cs typeface="Source Sans Pro ExtraLight"/>
                </a:rPr>
                <a:t>  </a:t>
              </a:r>
              <a:r>
                <a:rPr lang="fr-FR" sz="2800" dirty="0" err="1" smtClean="0">
                  <a:latin typeface="Source Sans Pro ExtraLight"/>
                  <a:cs typeface="Source Sans Pro ExtraLight"/>
                </a:rPr>
                <a:t>will</a:t>
              </a:r>
              <a:r>
                <a:rPr lang="fr-FR" sz="2800" dirty="0" smtClean="0">
                  <a:latin typeface="Source Sans Pro ExtraLight"/>
                  <a:cs typeface="Source Sans Pro ExtraLight"/>
                </a:rPr>
                <a:t> display on  login page, attend one by one</a:t>
              </a:r>
              <a:endParaRPr lang="en-US" sz="2800" dirty="0">
                <a:latin typeface="Source Sans Pro ExtraLight"/>
                <a:cs typeface="Source Sans Pro ExtraLight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15851187" y="3273070"/>
            <a:ext cx="7513818" cy="2882314"/>
            <a:chOff x="4010530" y="4572000"/>
            <a:chExt cx="7513818" cy="1519126"/>
          </a:xfrm>
        </p:grpSpPr>
        <p:sp>
          <p:nvSpPr>
            <p:cNvPr id="67" name="TextBox 66"/>
            <p:cNvSpPr txBox="1"/>
            <p:nvPr/>
          </p:nvSpPr>
          <p:spPr>
            <a:xfrm>
              <a:off x="4010530" y="4572000"/>
              <a:ext cx="7361649" cy="1169561"/>
            </a:xfrm>
            <a:prstGeom prst="rect">
              <a:avLst/>
            </a:prstGeom>
            <a:noFill/>
          </p:spPr>
          <p:txBody>
            <a:bodyPr wrap="none" lIns="182889" tIns="91445" rIns="182889" bIns="91445" rtlCol="0">
              <a:spAutoFit/>
            </a:bodyPr>
            <a:lstStyle/>
            <a:p>
              <a:r>
                <a:rPr lang="en-US" sz="3200" dirty="0" smtClean="0">
                  <a:latin typeface="Source Sans Pro"/>
                  <a:cs typeface="Source Sans Pro"/>
                </a:rPr>
                <a:t>Save the Beat for all Points (hot spots)</a:t>
              </a:r>
              <a:br>
                <a:rPr lang="en-US" sz="3200" dirty="0" smtClean="0">
                  <a:latin typeface="Source Sans Pro"/>
                  <a:cs typeface="Source Sans Pro"/>
                </a:rPr>
              </a:br>
              <a:r>
                <a:rPr lang="en-US" sz="3200" dirty="0" smtClean="0">
                  <a:latin typeface="Source Sans Pro"/>
                  <a:cs typeface="Source Sans Pro"/>
                </a:rPr>
                <a:t> Marked in the beat route</a:t>
              </a:r>
              <a:endParaRPr lang="id-ID" sz="3200" dirty="0">
                <a:latin typeface="Source Sans Pro"/>
                <a:cs typeface="Source Sans Pro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4010530" y="5339948"/>
              <a:ext cx="7513818" cy="751178"/>
            </a:xfrm>
            <a:prstGeom prst="rect">
              <a:avLst/>
            </a:prstGeom>
          </p:spPr>
          <p:txBody>
            <a:bodyPr wrap="square" lIns="182889" tIns="91445" rIns="182889" bIns="91445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sz="2800" dirty="0">
                <a:latin typeface="Source Sans Pro ExtraLight"/>
                <a:cs typeface="Source Sans Pro ExtraLight"/>
              </a:endParaRPr>
            </a:p>
          </p:txBody>
        </p:sp>
      </p:grpSp>
      <p:sp>
        <p:nvSpPr>
          <p:cNvPr id="72" name="Title 20"/>
          <p:cNvSpPr txBox="1">
            <a:spLocks/>
          </p:cNvSpPr>
          <p:nvPr/>
        </p:nvSpPr>
        <p:spPr>
          <a:xfrm>
            <a:off x="3506787" y="1741625"/>
            <a:ext cx="16777475" cy="851627"/>
          </a:xfrm>
          <a:prstGeom prst="rect">
            <a:avLst/>
          </a:prstGeom>
        </p:spPr>
        <p:txBody>
          <a:bodyPr vert="horz" lIns="243852" tIns="121926" rIns="243852" bIns="121926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r>
              <a:rPr lang="en-US" sz="5300" dirty="0" smtClean="0">
                <a:solidFill>
                  <a:schemeClr val="tx1"/>
                </a:solidFill>
              </a:rPr>
              <a:t>How can I use “Knock </a:t>
            </a:r>
            <a:r>
              <a:rPr lang="en-US" sz="5300" dirty="0" err="1" smtClean="0">
                <a:solidFill>
                  <a:schemeClr val="tx1"/>
                </a:solidFill>
              </a:rPr>
              <a:t>Knock</a:t>
            </a:r>
            <a:r>
              <a:rPr lang="en-US" sz="5300" dirty="0" smtClean="0">
                <a:solidFill>
                  <a:schemeClr val="tx1"/>
                </a:solidFill>
              </a:rPr>
              <a:t>” ? (for PC/HC)</a:t>
            </a:r>
            <a:endParaRPr lang="en-US" sz="5300" dirty="0">
              <a:solidFill>
                <a:schemeClr val="tx1"/>
              </a:solidFill>
            </a:endParaRPr>
          </a:p>
        </p:txBody>
      </p:sp>
      <p:sp>
        <p:nvSpPr>
          <p:cNvPr id="74" name="Rounded Rectangle 73"/>
          <p:cNvSpPr/>
          <p:nvPr/>
        </p:nvSpPr>
        <p:spPr>
          <a:xfrm>
            <a:off x="10007671" y="685800"/>
            <a:ext cx="4371832" cy="6135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sz="2800" dirty="0" smtClean="0">
                <a:latin typeface="Source Sans Pro ExtraLight"/>
                <a:cs typeface="Source Sans Pro ExtraLight"/>
              </a:rPr>
              <a:t>How it Works</a:t>
            </a:r>
            <a:endParaRPr lang="en-US" sz="2800" dirty="0">
              <a:latin typeface="Source Sans Pro ExtraLight"/>
              <a:cs typeface="Source Sans Pro ExtraLight"/>
            </a:endParaRPr>
          </a:p>
        </p:txBody>
      </p:sp>
      <p:sp>
        <p:nvSpPr>
          <p:cNvPr id="76" name="Freeform 28"/>
          <p:cNvSpPr>
            <a:spLocks noChangeArrowheads="1"/>
          </p:cNvSpPr>
          <p:nvPr/>
        </p:nvSpPr>
        <p:spPr bwMode="auto">
          <a:xfrm>
            <a:off x="2227974" y="6882835"/>
            <a:ext cx="1055898" cy="887700"/>
          </a:xfrm>
          <a:custGeom>
            <a:avLst/>
            <a:gdLst>
              <a:gd name="T0" fmla="*/ 124 w 498"/>
              <a:gd name="T1" fmla="*/ 81 h 418"/>
              <a:gd name="T2" fmla="*/ 124 w 498"/>
              <a:gd name="T3" fmla="*/ 81 h 418"/>
              <a:gd name="T4" fmla="*/ 36 w 498"/>
              <a:gd name="T5" fmla="*/ 258 h 418"/>
              <a:gd name="T6" fmla="*/ 346 w 498"/>
              <a:gd name="T7" fmla="*/ 116 h 418"/>
              <a:gd name="T8" fmla="*/ 9 w 498"/>
              <a:gd name="T9" fmla="*/ 382 h 418"/>
              <a:gd name="T10" fmla="*/ 44 w 498"/>
              <a:gd name="T11" fmla="*/ 400 h 418"/>
              <a:gd name="T12" fmla="*/ 97 w 498"/>
              <a:gd name="T13" fmla="*/ 311 h 418"/>
              <a:gd name="T14" fmla="*/ 293 w 498"/>
              <a:gd name="T15" fmla="*/ 311 h 418"/>
              <a:gd name="T16" fmla="*/ 469 w 498"/>
              <a:gd name="T17" fmla="*/ 72 h 418"/>
              <a:gd name="T18" fmla="*/ 124 w 498"/>
              <a:gd name="T19" fmla="*/ 81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98" h="418">
                <a:moveTo>
                  <a:pt x="124" y="81"/>
                </a:moveTo>
                <a:lnTo>
                  <a:pt x="124" y="81"/>
                </a:lnTo>
                <a:cubicBezTo>
                  <a:pt x="27" y="134"/>
                  <a:pt x="36" y="222"/>
                  <a:pt x="36" y="258"/>
                </a:cubicBezTo>
                <a:cubicBezTo>
                  <a:pt x="159" y="107"/>
                  <a:pt x="346" y="116"/>
                  <a:pt x="346" y="116"/>
                </a:cubicBezTo>
                <a:cubicBezTo>
                  <a:pt x="346" y="116"/>
                  <a:pt x="80" y="204"/>
                  <a:pt x="9" y="382"/>
                </a:cubicBezTo>
                <a:cubicBezTo>
                  <a:pt x="0" y="400"/>
                  <a:pt x="36" y="417"/>
                  <a:pt x="44" y="400"/>
                </a:cubicBezTo>
                <a:cubicBezTo>
                  <a:pt x="62" y="355"/>
                  <a:pt x="97" y="311"/>
                  <a:pt x="97" y="311"/>
                </a:cubicBezTo>
                <a:cubicBezTo>
                  <a:pt x="151" y="329"/>
                  <a:pt x="230" y="355"/>
                  <a:pt x="293" y="311"/>
                </a:cubicBezTo>
                <a:cubicBezTo>
                  <a:pt x="363" y="258"/>
                  <a:pt x="363" y="134"/>
                  <a:pt x="469" y="72"/>
                </a:cubicBezTo>
                <a:cubicBezTo>
                  <a:pt x="497" y="63"/>
                  <a:pt x="249" y="0"/>
                  <a:pt x="124" y="8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67"/>
          <p:cNvSpPr>
            <a:spLocks noChangeArrowheads="1"/>
          </p:cNvSpPr>
          <p:nvPr/>
        </p:nvSpPr>
        <p:spPr bwMode="auto">
          <a:xfrm>
            <a:off x="13722235" y="3506368"/>
            <a:ext cx="962463" cy="1130653"/>
          </a:xfrm>
          <a:custGeom>
            <a:avLst/>
            <a:gdLst>
              <a:gd name="T0" fmla="*/ 434 w 453"/>
              <a:gd name="T1" fmla="*/ 186 h 533"/>
              <a:gd name="T2" fmla="*/ 434 w 453"/>
              <a:gd name="T3" fmla="*/ 186 h 533"/>
              <a:gd name="T4" fmla="*/ 44 w 453"/>
              <a:gd name="T5" fmla="*/ 160 h 533"/>
              <a:gd name="T6" fmla="*/ 0 w 453"/>
              <a:gd name="T7" fmla="*/ 178 h 533"/>
              <a:gd name="T8" fmla="*/ 88 w 453"/>
              <a:gd name="T9" fmla="*/ 532 h 533"/>
              <a:gd name="T10" fmla="*/ 141 w 453"/>
              <a:gd name="T11" fmla="*/ 532 h 533"/>
              <a:gd name="T12" fmla="*/ 97 w 453"/>
              <a:gd name="T13" fmla="*/ 355 h 533"/>
              <a:gd name="T14" fmla="*/ 443 w 453"/>
              <a:gd name="T15" fmla="*/ 195 h 533"/>
              <a:gd name="T16" fmla="*/ 434 w 453"/>
              <a:gd name="T17" fmla="*/ 186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3" h="533">
                <a:moveTo>
                  <a:pt x="434" y="186"/>
                </a:moveTo>
                <a:lnTo>
                  <a:pt x="434" y="186"/>
                </a:lnTo>
                <a:cubicBezTo>
                  <a:pt x="151" y="301"/>
                  <a:pt x="266" y="0"/>
                  <a:pt x="44" y="160"/>
                </a:cubicBezTo>
                <a:cubicBezTo>
                  <a:pt x="0" y="178"/>
                  <a:pt x="0" y="178"/>
                  <a:pt x="0" y="178"/>
                </a:cubicBezTo>
                <a:cubicBezTo>
                  <a:pt x="88" y="532"/>
                  <a:pt x="88" y="532"/>
                  <a:pt x="88" y="532"/>
                </a:cubicBezTo>
                <a:cubicBezTo>
                  <a:pt x="141" y="532"/>
                  <a:pt x="141" y="532"/>
                  <a:pt x="141" y="532"/>
                </a:cubicBezTo>
                <a:cubicBezTo>
                  <a:pt x="97" y="355"/>
                  <a:pt x="97" y="355"/>
                  <a:pt x="97" y="355"/>
                </a:cubicBezTo>
                <a:cubicBezTo>
                  <a:pt x="293" y="195"/>
                  <a:pt x="213" y="532"/>
                  <a:pt x="443" y="195"/>
                </a:cubicBezTo>
                <a:cubicBezTo>
                  <a:pt x="452" y="195"/>
                  <a:pt x="443" y="186"/>
                  <a:pt x="434" y="18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8"/>
          <p:cNvSpPr>
            <a:spLocks noChangeArrowheads="1"/>
          </p:cNvSpPr>
          <p:nvPr/>
        </p:nvSpPr>
        <p:spPr bwMode="auto">
          <a:xfrm>
            <a:off x="13745741" y="6693077"/>
            <a:ext cx="906389" cy="981151"/>
          </a:xfrm>
          <a:custGeom>
            <a:avLst/>
            <a:gdLst>
              <a:gd name="T0" fmla="*/ 327 w 426"/>
              <a:gd name="T1" fmla="*/ 186 h 462"/>
              <a:gd name="T2" fmla="*/ 327 w 426"/>
              <a:gd name="T3" fmla="*/ 186 h 462"/>
              <a:gd name="T4" fmla="*/ 150 w 426"/>
              <a:gd name="T5" fmla="*/ 18 h 462"/>
              <a:gd name="T6" fmla="*/ 97 w 426"/>
              <a:gd name="T7" fmla="*/ 10 h 462"/>
              <a:gd name="T8" fmla="*/ 70 w 426"/>
              <a:gd name="T9" fmla="*/ 54 h 462"/>
              <a:gd name="T10" fmla="*/ 35 w 426"/>
              <a:gd name="T11" fmla="*/ 293 h 462"/>
              <a:gd name="T12" fmla="*/ 26 w 426"/>
              <a:gd name="T13" fmla="*/ 408 h 462"/>
              <a:gd name="T14" fmla="*/ 248 w 426"/>
              <a:gd name="T15" fmla="*/ 417 h 462"/>
              <a:gd name="T16" fmla="*/ 407 w 426"/>
              <a:gd name="T17" fmla="*/ 266 h 462"/>
              <a:gd name="T18" fmla="*/ 327 w 426"/>
              <a:gd name="T19" fmla="*/ 186 h 462"/>
              <a:gd name="T20" fmla="*/ 238 w 426"/>
              <a:gd name="T21" fmla="*/ 391 h 462"/>
              <a:gd name="T22" fmla="*/ 238 w 426"/>
              <a:gd name="T23" fmla="*/ 391 h 462"/>
              <a:gd name="T24" fmla="*/ 53 w 426"/>
              <a:gd name="T25" fmla="*/ 391 h 462"/>
              <a:gd name="T26" fmla="*/ 194 w 426"/>
              <a:gd name="T27" fmla="*/ 284 h 462"/>
              <a:gd name="T28" fmla="*/ 372 w 426"/>
              <a:gd name="T29" fmla="*/ 275 h 462"/>
              <a:gd name="T30" fmla="*/ 238 w 426"/>
              <a:gd name="T31" fmla="*/ 391 h 462"/>
              <a:gd name="T32" fmla="*/ 203 w 426"/>
              <a:gd name="T33" fmla="*/ 301 h 462"/>
              <a:gd name="T34" fmla="*/ 203 w 426"/>
              <a:gd name="T35" fmla="*/ 301 h 462"/>
              <a:gd name="T36" fmla="*/ 97 w 426"/>
              <a:gd name="T37" fmla="*/ 363 h 462"/>
              <a:gd name="T38" fmla="*/ 167 w 426"/>
              <a:gd name="T39" fmla="*/ 363 h 462"/>
              <a:gd name="T40" fmla="*/ 221 w 426"/>
              <a:gd name="T41" fmla="*/ 293 h 462"/>
              <a:gd name="T42" fmla="*/ 221 w 426"/>
              <a:gd name="T43" fmla="*/ 293 h 462"/>
              <a:gd name="T44" fmla="*/ 203 w 426"/>
              <a:gd name="T45" fmla="*/ 301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26" h="462">
                <a:moveTo>
                  <a:pt x="327" y="186"/>
                </a:moveTo>
                <a:lnTo>
                  <a:pt x="327" y="186"/>
                </a:lnTo>
                <a:cubicBezTo>
                  <a:pt x="274" y="63"/>
                  <a:pt x="238" y="18"/>
                  <a:pt x="150" y="18"/>
                </a:cubicBezTo>
                <a:cubicBezTo>
                  <a:pt x="114" y="18"/>
                  <a:pt x="123" y="0"/>
                  <a:pt x="97" y="10"/>
                </a:cubicBezTo>
                <a:cubicBezTo>
                  <a:pt x="70" y="18"/>
                  <a:pt x="97" y="27"/>
                  <a:pt x="70" y="54"/>
                </a:cubicBezTo>
                <a:cubicBezTo>
                  <a:pt x="0" y="107"/>
                  <a:pt x="8" y="169"/>
                  <a:pt x="35" y="293"/>
                </a:cubicBezTo>
                <a:cubicBezTo>
                  <a:pt x="53" y="346"/>
                  <a:pt x="8" y="354"/>
                  <a:pt x="26" y="408"/>
                </a:cubicBezTo>
                <a:cubicBezTo>
                  <a:pt x="35" y="444"/>
                  <a:pt x="141" y="461"/>
                  <a:pt x="248" y="417"/>
                </a:cubicBezTo>
                <a:cubicBezTo>
                  <a:pt x="354" y="382"/>
                  <a:pt x="425" y="301"/>
                  <a:pt x="407" y="266"/>
                </a:cubicBezTo>
                <a:cubicBezTo>
                  <a:pt x="389" y="213"/>
                  <a:pt x="354" y="239"/>
                  <a:pt x="327" y="186"/>
                </a:cubicBezTo>
                <a:close/>
                <a:moveTo>
                  <a:pt x="238" y="391"/>
                </a:moveTo>
                <a:lnTo>
                  <a:pt x="238" y="391"/>
                </a:lnTo>
                <a:cubicBezTo>
                  <a:pt x="141" y="426"/>
                  <a:pt x="61" y="399"/>
                  <a:pt x="53" y="391"/>
                </a:cubicBezTo>
                <a:cubicBezTo>
                  <a:pt x="53" y="382"/>
                  <a:pt x="88" y="319"/>
                  <a:pt x="194" y="284"/>
                </a:cubicBezTo>
                <a:cubicBezTo>
                  <a:pt x="310" y="239"/>
                  <a:pt x="372" y="257"/>
                  <a:pt x="372" y="275"/>
                </a:cubicBezTo>
                <a:cubicBezTo>
                  <a:pt x="380" y="284"/>
                  <a:pt x="336" y="354"/>
                  <a:pt x="238" y="391"/>
                </a:cubicBezTo>
                <a:close/>
                <a:moveTo>
                  <a:pt x="203" y="301"/>
                </a:moveTo>
                <a:lnTo>
                  <a:pt x="203" y="301"/>
                </a:lnTo>
                <a:cubicBezTo>
                  <a:pt x="150" y="319"/>
                  <a:pt x="123" y="337"/>
                  <a:pt x="97" y="363"/>
                </a:cubicBezTo>
                <a:cubicBezTo>
                  <a:pt x="114" y="373"/>
                  <a:pt x="141" y="382"/>
                  <a:pt x="167" y="363"/>
                </a:cubicBezTo>
                <a:cubicBezTo>
                  <a:pt x="212" y="354"/>
                  <a:pt x="230" y="319"/>
                  <a:pt x="221" y="293"/>
                </a:cubicBezTo>
                <a:lnTo>
                  <a:pt x="221" y="293"/>
                </a:lnTo>
                <a:cubicBezTo>
                  <a:pt x="221" y="293"/>
                  <a:pt x="212" y="301"/>
                  <a:pt x="203" y="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2"/>
          <p:cNvSpPr>
            <a:spLocks noChangeArrowheads="1"/>
          </p:cNvSpPr>
          <p:nvPr/>
        </p:nvSpPr>
        <p:spPr bwMode="auto">
          <a:xfrm>
            <a:off x="2083716" y="4025778"/>
            <a:ext cx="1055898" cy="943775"/>
          </a:xfrm>
          <a:custGeom>
            <a:avLst/>
            <a:gdLst>
              <a:gd name="T0" fmla="*/ 443 w 497"/>
              <a:gd name="T1" fmla="*/ 0 h 444"/>
              <a:gd name="T2" fmla="*/ 443 w 497"/>
              <a:gd name="T3" fmla="*/ 0 h 444"/>
              <a:gd name="T4" fmla="*/ 53 w 497"/>
              <a:gd name="T5" fmla="*/ 0 h 444"/>
              <a:gd name="T6" fmla="*/ 0 w 497"/>
              <a:gd name="T7" fmla="*/ 53 h 444"/>
              <a:gd name="T8" fmla="*/ 0 w 497"/>
              <a:gd name="T9" fmla="*/ 345 h 444"/>
              <a:gd name="T10" fmla="*/ 53 w 497"/>
              <a:gd name="T11" fmla="*/ 399 h 444"/>
              <a:gd name="T12" fmla="*/ 151 w 497"/>
              <a:gd name="T13" fmla="*/ 399 h 444"/>
              <a:gd name="T14" fmla="*/ 151 w 497"/>
              <a:gd name="T15" fmla="*/ 345 h 444"/>
              <a:gd name="T16" fmla="*/ 44 w 497"/>
              <a:gd name="T17" fmla="*/ 345 h 444"/>
              <a:gd name="T18" fmla="*/ 44 w 497"/>
              <a:gd name="T19" fmla="*/ 124 h 444"/>
              <a:gd name="T20" fmla="*/ 443 w 497"/>
              <a:gd name="T21" fmla="*/ 124 h 444"/>
              <a:gd name="T22" fmla="*/ 443 w 497"/>
              <a:gd name="T23" fmla="*/ 345 h 444"/>
              <a:gd name="T24" fmla="*/ 345 w 497"/>
              <a:gd name="T25" fmla="*/ 345 h 444"/>
              <a:gd name="T26" fmla="*/ 345 w 497"/>
              <a:gd name="T27" fmla="*/ 399 h 444"/>
              <a:gd name="T28" fmla="*/ 443 w 497"/>
              <a:gd name="T29" fmla="*/ 399 h 444"/>
              <a:gd name="T30" fmla="*/ 496 w 497"/>
              <a:gd name="T31" fmla="*/ 345 h 444"/>
              <a:gd name="T32" fmla="*/ 496 w 497"/>
              <a:gd name="T33" fmla="*/ 53 h 444"/>
              <a:gd name="T34" fmla="*/ 443 w 497"/>
              <a:gd name="T35" fmla="*/ 0 h 444"/>
              <a:gd name="T36" fmla="*/ 62 w 497"/>
              <a:gd name="T37" fmla="*/ 80 h 444"/>
              <a:gd name="T38" fmla="*/ 62 w 497"/>
              <a:gd name="T39" fmla="*/ 80 h 444"/>
              <a:gd name="T40" fmla="*/ 44 w 497"/>
              <a:gd name="T41" fmla="*/ 62 h 444"/>
              <a:gd name="T42" fmla="*/ 62 w 497"/>
              <a:gd name="T43" fmla="*/ 45 h 444"/>
              <a:gd name="T44" fmla="*/ 79 w 497"/>
              <a:gd name="T45" fmla="*/ 62 h 444"/>
              <a:gd name="T46" fmla="*/ 62 w 497"/>
              <a:gd name="T47" fmla="*/ 80 h 444"/>
              <a:gd name="T48" fmla="*/ 116 w 497"/>
              <a:gd name="T49" fmla="*/ 80 h 444"/>
              <a:gd name="T50" fmla="*/ 116 w 497"/>
              <a:gd name="T51" fmla="*/ 80 h 444"/>
              <a:gd name="T52" fmla="*/ 97 w 497"/>
              <a:gd name="T53" fmla="*/ 62 h 444"/>
              <a:gd name="T54" fmla="*/ 116 w 497"/>
              <a:gd name="T55" fmla="*/ 45 h 444"/>
              <a:gd name="T56" fmla="*/ 132 w 497"/>
              <a:gd name="T57" fmla="*/ 62 h 444"/>
              <a:gd name="T58" fmla="*/ 116 w 497"/>
              <a:gd name="T59" fmla="*/ 80 h 444"/>
              <a:gd name="T60" fmla="*/ 443 w 497"/>
              <a:gd name="T61" fmla="*/ 80 h 444"/>
              <a:gd name="T62" fmla="*/ 443 w 497"/>
              <a:gd name="T63" fmla="*/ 80 h 444"/>
              <a:gd name="T64" fmla="*/ 151 w 497"/>
              <a:gd name="T65" fmla="*/ 80 h 444"/>
              <a:gd name="T66" fmla="*/ 151 w 497"/>
              <a:gd name="T67" fmla="*/ 53 h 444"/>
              <a:gd name="T68" fmla="*/ 443 w 497"/>
              <a:gd name="T69" fmla="*/ 53 h 444"/>
              <a:gd name="T70" fmla="*/ 443 w 497"/>
              <a:gd name="T71" fmla="*/ 80 h 444"/>
              <a:gd name="T72" fmla="*/ 248 w 497"/>
              <a:gd name="T73" fmla="*/ 177 h 444"/>
              <a:gd name="T74" fmla="*/ 248 w 497"/>
              <a:gd name="T75" fmla="*/ 177 h 444"/>
              <a:gd name="T76" fmla="*/ 124 w 497"/>
              <a:gd name="T77" fmla="*/ 301 h 444"/>
              <a:gd name="T78" fmla="*/ 204 w 497"/>
              <a:gd name="T79" fmla="*/ 301 h 444"/>
              <a:gd name="T80" fmla="*/ 204 w 497"/>
              <a:gd name="T81" fmla="*/ 443 h 444"/>
              <a:gd name="T82" fmla="*/ 292 w 497"/>
              <a:gd name="T83" fmla="*/ 443 h 444"/>
              <a:gd name="T84" fmla="*/ 292 w 497"/>
              <a:gd name="T85" fmla="*/ 301 h 444"/>
              <a:gd name="T86" fmla="*/ 363 w 497"/>
              <a:gd name="T87" fmla="*/ 301 h 444"/>
              <a:gd name="T88" fmla="*/ 248 w 497"/>
              <a:gd name="T89" fmla="*/ 177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97" h="444">
                <a:moveTo>
                  <a:pt x="443" y="0"/>
                </a:moveTo>
                <a:lnTo>
                  <a:pt x="443" y="0"/>
                </a:lnTo>
                <a:cubicBezTo>
                  <a:pt x="53" y="0"/>
                  <a:pt x="53" y="0"/>
                  <a:pt x="53" y="0"/>
                </a:cubicBezTo>
                <a:cubicBezTo>
                  <a:pt x="17" y="0"/>
                  <a:pt x="0" y="26"/>
                  <a:pt x="0" y="53"/>
                </a:cubicBezTo>
                <a:cubicBezTo>
                  <a:pt x="0" y="345"/>
                  <a:pt x="0" y="345"/>
                  <a:pt x="0" y="345"/>
                </a:cubicBezTo>
                <a:cubicBezTo>
                  <a:pt x="0" y="373"/>
                  <a:pt x="17" y="399"/>
                  <a:pt x="53" y="399"/>
                </a:cubicBezTo>
                <a:cubicBezTo>
                  <a:pt x="151" y="399"/>
                  <a:pt x="151" y="399"/>
                  <a:pt x="151" y="399"/>
                </a:cubicBezTo>
                <a:cubicBezTo>
                  <a:pt x="151" y="345"/>
                  <a:pt x="151" y="345"/>
                  <a:pt x="151" y="345"/>
                </a:cubicBezTo>
                <a:cubicBezTo>
                  <a:pt x="44" y="345"/>
                  <a:pt x="44" y="345"/>
                  <a:pt x="44" y="345"/>
                </a:cubicBezTo>
                <a:cubicBezTo>
                  <a:pt x="44" y="124"/>
                  <a:pt x="44" y="124"/>
                  <a:pt x="44" y="124"/>
                </a:cubicBezTo>
                <a:cubicBezTo>
                  <a:pt x="443" y="124"/>
                  <a:pt x="443" y="124"/>
                  <a:pt x="443" y="124"/>
                </a:cubicBezTo>
                <a:cubicBezTo>
                  <a:pt x="443" y="345"/>
                  <a:pt x="443" y="345"/>
                  <a:pt x="443" y="345"/>
                </a:cubicBezTo>
                <a:cubicBezTo>
                  <a:pt x="345" y="345"/>
                  <a:pt x="345" y="345"/>
                  <a:pt x="345" y="345"/>
                </a:cubicBezTo>
                <a:cubicBezTo>
                  <a:pt x="345" y="399"/>
                  <a:pt x="345" y="399"/>
                  <a:pt x="345" y="399"/>
                </a:cubicBezTo>
                <a:cubicBezTo>
                  <a:pt x="443" y="399"/>
                  <a:pt x="443" y="399"/>
                  <a:pt x="443" y="399"/>
                </a:cubicBezTo>
                <a:cubicBezTo>
                  <a:pt x="470" y="399"/>
                  <a:pt x="496" y="373"/>
                  <a:pt x="496" y="345"/>
                </a:cubicBezTo>
                <a:cubicBezTo>
                  <a:pt x="496" y="53"/>
                  <a:pt x="496" y="53"/>
                  <a:pt x="496" y="53"/>
                </a:cubicBezTo>
                <a:cubicBezTo>
                  <a:pt x="496" y="26"/>
                  <a:pt x="470" y="0"/>
                  <a:pt x="443" y="0"/>
                </a:cubicBezTo>
                <a:close/>
                <a:moveTo>
                  <a:pt x="62" y="80"/>
                </a:moveTo>
                <a:lnTo>
                  <a:pt x="62" y="80"/>
                </a:lnTo>
                <a:cubicBezTo>
                  <a:pt x="53" y="80"/>
                  <a:pt x="44" y="71"/>
                  <a:pt x="44" y="62"/>
                </a:cubicBezTo>
                <a:cubicBezTo>
                  <a:pt x="44" y="53"/>
                  <a:pt x="53" y="45"/>
                  <a:pt x="62" y="45"/>
                </a:cubicBezTo>
                <a:cubicBezTo>
                  <a:pt x="71" y="45"/>
                  <a:pt x="79" y="53"/>
                  <a:pt x="79" y="62"/>
                </a:cubicBezTo>
                <a:cubicBezTo>
                  <a:pt x="79" y="71"/>
                  <a:pt x="71" y="80"/>
                  <a:pt x="62" y="80"/>
                </a:cubicBezTo>
                <a:close/>
                <a:moveTo>
                  <a:pt x="116" y="80"/>
                </a:moveTo>
                <a:lnTo>
                  <a:pt x="116" y="80"/>
                </a:lnTo>
                <a:cubicBezTo>
                  <a:pt x="107" y="80"/>
                  <a:pt x="97" y="71"/>
                  <a:pt x="97" y="62"/>
                </a:cubicBezTo>
                <a:cubicBezTo>
                  <a:pt x="97" y="53"/>
                  <a:pt x="107" y="45"/>
                  <a:pt x="116" y="45"/>
                </a:cubicBezTo>
                <a:cubicBezTo>
                  <a:pt x="124" y="45"/>
                  <a:pt x="132" y="53"/>
                  <a:pt x="132" y="62"/>
                </a:cubicBezTo>
                <a:cubicBezTo>
                  <a:pt x="132" y="71"/>
                  <a:pt x="124" y="80"/>
                  <a:pt x="116" y="80"/>
                </a:cubicBezTo>
                <a:close/>
                <a:moveTo>
                  <a:pt x="443" y="80"/>
                </a:moveTo>
                <a:lnTo>
                  <a:pt x="443" y="80"/>
                </a:lnTo>
                <a:cubicBezTo>
                  <a:pt x="151" y="80"/>
                  <a:pt x="151" y="80"/>
                  <a:pt x="151" y="80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443" y="53"/>
                  <a:pt x="443" y="53"/>
                  <a:pt x="443" y="53"/>
                </a:cubicBezTo>
                <a:lnTo>
                  <a:pt x="443" y="80"/>
                </a:lnTo>
                <a:close/>
                <a:moveTo>
                  <a:pt x="248" y="177"/>
                </a:moveTo>
                <a:lnTo>
                  <a:pt x="248" y="177"/>
                </a:lnTo>
                <a:cubicBezTo>
                  <a:pt x="124" y="301"/>
                  <a:pt x="124" y="301"/>
                  <a:pt x="124" y="301"/>
                </a:cubicBezTo>
                <a:cubicBezTo>
                  <a:pt x="204" y="301"/>
                  <a:pt x="204" y="301"/>
                  <a:pt x="204" y="301"/>
                </a:cubicBezTo>
                <a:cubicBezTo>
                  <a:pt x="204" y="443"/>
                  <a:pt x="204" y="443"/>
                  <a:pt x="204" y="443"/>
                </a:cubicBezTo>
                <a:cubicBezTo>
                  <a:pt x="292" y="443"/>
                  <a:pt x="292" y="443"/>
                  <a:pt x="292" y="443"/>
                </a:cubicBezTo>
                <a:cubicBezTo>
                  <a:pt x="292" y="301"/>
                  <a:pt x="292" y="301"/>
                  <a:pt x="292" y="301"/>
                </a:cubicBezTo>
                <a:cubicBezTo>
                  <a:pt x="363" y="301"/>
                  <a:pt x="363" y="301"/>
                  <a:pt x="363" y="301"/>
                </a:cubicBezTo>
                <a:lnTo>
                  <a:pt x="248" y="1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2"/>
          <p:cNvSpPr>
            <a:spLocks noChangeArrowheads="1"/>
          </p:cNvSpPr>
          <p:nvPr/>
        </p:nvSpPr>
        <p:spPr bwMode="auto">
          <a:xfrm>
            <a:off x="2315503" y="9597434"/>
            <a:ext cx="1055905" cy="94376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686B8-C880-FF40-96DC-14FF2413C34E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4312268" y="9550229"/>
            <a:ext cx="7513818" cy="1671732"/>
            <a:chOff x="4010530" y="4572000"/>
            <a:chExt cx="7513818" cy="1671732"/>
          </a:xfrm>
        </p:grpSpPr>
        <p:sp>
          <p:nvSpPr>
            <p:cNvPr id="37" name="TextBox 36"/>
            <p:cNvSpPr txBox="1"/>
            <p:nvPr/>
          </p:nvSpPr>
          <p:spPr>
            <a:xfrm>
              <a:off x="4010530" y="4572000"/>
              <a:ext cx="4697458" cy="677119"/>
            </a:xfrm>
            <a:prstGeom prst="rect">
              <a:avLst/>
            </a:prstGeom>
            <a:noFill/>
          </p:spPr>
          <p:txBody>
            <a:bodyPr wrap="none" lIns="182889" tIns="91445" rIns="182889" bIns="91445" rtlCol="0">
              <a:spAutoFit/>
            </a:bodyPr>
            <a:lstStyle/>
            <a:p>
              <a:r>
                <a:rPr lang="en-US" sz="3200" dirty="0" smtClean="0">
                  <a:latin typeface="Source Sans Pro"/>
                  <a:cs typeface="Source Sans Pro"/>
                </a:rPr>
                <a:t>Record the Beat Details</a:t>
              </a:r>
              <a:endParaRPr lang="id-ID" sz="3200" dirty="0">
                <a:latin typeface="Source Sans Pro"/>
                <a:cs typeface="Source Sans Pro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010530" y="5197282"/>
              <a:ext cx="7513818" cy="1046450"/>
            </a:xfrm>
            <a:prstGeom prst="rect">
              <a:avLst/>
            </a:prstGeom>
          </p:spPr>
          <p:txBody>
            <a:bodyPr wrap="square" lIns="182889" tIns="91445" rIns="182889" bIns="91445">
              <a:spAutoFit/>
            </a:bodyPr>
            <a:lstStyle/>
            <a:p>
              <a:r>
                <a:rPr lang="fr-FR" sz="2800" dirty="0" smtClean="0">
                  <a:latin typeface="Source Sans Pro ExtraLight"/>
                  <a:cs typeface="Source Sans Pro ExtraLight"/>
                </a:rPr>
                <a:t>By scanning face, </a:t>
              </a:r>
              <a:r>
                <a:rPr lang="fr-FR" sz="2800" dirty="0" err="1" smtClean="0">
                  <a:latin typeface="Source Sans Pro ExtraLight"/>
                  <a:cs typeface="Source Sans Pro ExtraLight"/>
                </a:rPr>
                <a:t>app</a:t>
              </a:r>
              <a:r>
                <a:rPr lang="fr-FR" sz="2800" dirty="0" smtClean="0">
                  <a:latin typeface="Source Sans Pro ExtraLight"/>
                  <a:cs typeface="Source Sans Pro ExtraLight"/>
                </a:rPr>
                <a:t> </a:t>
              </a:r>
              <a:r>
                <a:rPr lang="fr-FR" sz="2800" dirty="0" err="1" smtClean="0">
                  <a:latin typeface="Source Sans Pro ExtraLight"/>
                  <a:cs typeface="Source Sans Pro ExtraLight"/>
                </a:rPr>
                <a:t>will</a:t>
              </a:r>
              <a:r>
                <a:rPr lang="fr-FR" sz="2800" dirty="0" smtClean="0">
                  <a:latin typeface="Source Sans Pro ExtraLight"/>
                  <a:cs typeface="Source Sans Pro ExtraLight"/>
                </a:rPr>
                <a:t> let the HC/PC to record the beat </a:t>
              </a:r>
              <a:r>
                <a:rPr lang="fr-FR" sz="2800" dirty="0" err="1" smtClean="0">
                  <a:latin typeface="Source Sans Pro ExtraLight"/>
                  <a:cs typeface="Source Sans Pro ExtraLight"/>
                </a:rPr>
                <a:t>details</a:t>
              </a:r>
              <a:endParaRPr lang="en-US" sz="2800" dirty="0">
                <a:latin typeface="Source Sans Pro ExtraLight"/>
                <a:cs typeface="Source Sans Pro ExtraLight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15851187" y="8734523"/>
            <a:ext cx="7747973" cy="2711959"/>
            <a:chOff x="4010530" y="4572000"/>
            <a:chExt cx="10312546" cy="2711959"/>
          </a:xfrm>
        </p:grpSpPr>
        <p:sp>
          <p:nvSpPr>
            <p:cNvPr id="42" name="TextBox 41"/>
            <p:cNvSpPr txBox="1"/>
            <p:nvPr/>
          </p:nvSpPr>
          <p:spPr>
            <a:xfrm>
              <a:off x="4010530" y="4572000"/>
              <a:ext cx="10312546" cy="1169561"/>
            </a:xfrm>
            <a:prstGeom prst="rect">
              <a:avLst/>
            </a:prstGeom>
            <a:noFill/>
          </p:spPr>
          <p:txBody>
            <a:bodyPr wrap="none" lIns="182889" tIns="91445" rIns="182889" bIns="91445" rtlCol="0">
              <a:spAutoFit/>
            </a:bodyPr>
            <a:lstStyle/>
            <a:p>
              <a:r>
                <a:rPr lang="en-US" sz="3200" dirty="0" err="1" smtClean="0">
                  <a:latin typeface="Source Sans Pro"/>
                  <a:cs typeface="Source Sans Pro"/>
                </a:rPr>
                <a:t>Sumbit</a:t>
              </a:r>
              <a:r>
                <a:rPr lang="en-US" sz="3200" dirty="0" smtClean="0">
                  <a:latin typeface="Source Sans Pro"/>
                  <a:cs typeface="Source Sans Pro"/>
                </a:rPr>
                <a:t> the Beat information to close the </a:t>
              </a:r>
              <a:br>
                <a:rPr lang="en-US" sz="3200" dirty="0" smtClean="0">
                  <a:latin typeface="Source Sans Pro"/>
                  <a:cs typeface="Source Sans Pro"/>
                </a:rPr>
              </a:br>
              <a:r>
                <a:rPr lang="en-US" sz="3200" dirty="0" smtClean="0">
                  <a:latin typeface="Source Sans Pro"/>
                  <a:cs typeface="Source Sans Pro"/>
                </a:rPr>
                <a:t>particular Beat</a:t>
              </a:r>
              <a:endParaRPr lang="id-ID" sz="3200" dirty="0">
                <a:latin typeface="Source Sans Pro"/>
                <a:cs typeface="Source Sans Pro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427738" y="5886450"/>
              <a:ext cx="7513818" cy="1397509"/>
            </a:xfrm>
            <a:prstGeom prst="rect">
              <a:avLst/>
            </a:prstGeom>
          </p:spPr>
          <p:txBody>
            <a:bodyPr wrap="square" lIns="182889" tIns="91445" rIns="182889" bIns="91445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800" dirty="0" err="1" smtClean="0">
                  <a:latin typeface="Source Sans Pro ExtraLight"/>
                  <a:cs typeface="Source Sans Pro ExtraLight"/>
                </a:rPr>
                <a:t>Sumbitting</a:t>
              </a:r>
              <a:r>
                <a:rPr lang="en-US" sz="2800" dirty="0" smtClean="0">
                  <a:latin typeface="Source Sans Pro ExtraLight"/>
                  <a:cs typeface="Source Sans Pro ExtraLight"/>
                </a:rPr>
                <a:t>  the Beat plan will close that scheduled beat  </a:t>
              </a:r>
              <a:endParaRPr lang="en-US" sz="2800" dirty="0">
                <a:latin typeface="Source Sans Pro ExtraLight"/>
                <a:cs typeface="Source Sans Pro ExtraLight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3241302" y="9372172"/>
            <a:ext cx="1924327" cy="1883490"/>
            <a:chOff x="17408770" y="3854324"/>
            <a:chExt cx="1388351" cy="1388169"/>
          </a:xfrm>
        </p:grpSpPr>
        <p:sp>
          <p:nvSpPr>
            <p:cNvPr id="45" name="Oval 44"/>
            <p:cNvSpPr/>
            <p:nvPr/>
          </p:nvSpPr>
          <p:spPr>
            <a:xfrm>
              <a:off x="17408770" y="3854324"/>
              <a:ext cx="1388351" cy="13881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9" tIns="91445" rIns="182889" bIns="91445" rtlCol="0" anchor="ctr"/>
            <a:lstStyle/>
            <a:p>
              <a:endParaRPr lang="id-ID">
                <a:latin typeface="Source Sans Pro ExtraLight"/>
                <a:cs typeface="Source Sans Pro ExtraLight"/>
              </a:endParaRPr>
            </a:p>
          </p:txBody>
        </p:sp>
        <p:sp>
          <p:nvSpPr>
            <p:cNvPr id="46" name="Freeform 6"/>
            <p:cNvSpPr>
              <a:spLocks noChangeArrowheads="1"/>
            </p:cNvSpPr>
            <p:nvPr/>
          </p:nvSpPr>
          <p:spPr bwMode="auto">
            <a:xfrm>
              <a:off x="17758196" y="4247450"/>
              <a:ext cx="709067" cy="695025"/>
            </a:xfrm>
            <a:custGeom>
              <a:avLst/>
              <a:gdLst>
                <a:gd name="T0" fmla="*/ 425 w 444"/>
                <a:gd name="T1" fmla="*/ 17 h 435"/>
                <a:gd name="T2" fmla="*/ 425 w 444"/>
                <a:gd name="T3" fmla="*/ 17 h 435"/>
                <a:gd name="T4" fmla="*/ 345 w 444"/>
                <a:gd name="T5" fmla="*/ 35 h 435"/>
                <a:gd name="T6" fmla="*/ 0 w 444"/>
                <a:gd name="T7" fmla="*/ 222 h 435"/>
                <a:gd name="T8" fmla="*/ 195 w 444"/>
                <a:gd name="T9" fmla="*/ 248 h 435"/>
                <a:gd name="T10" fmla="*/ 221 w 444"/>
                <a:gd name="T11" fmla="*/ 434 h 435"/>
                <a:gd name="T12" fmla="*/ 399 w 444"/>
                <a:gd name="T13" fmla="*/ 89 h 435"/>
                <a:gd name="T14" fmla="*/ 425 w 444"/>
                <a:gd name="T15" fmla="*/ 17 h 435"/>
                <a:gd name="T16" fmla="*/ 381 w 444"/>
                <a:gd name="T17" fmla="*/ 62 h 435"/>
                <a:gd name="T18" fmla="*/ 381 w 444"/>
                <a:gd name="T19" fmla="*/ 62 h 435"/>
                <a:gd name="T20" fmla="*/ 239 w 444"/>
                <a:gd name="T21" fmla="*/ 319 h 435"/>
                <a:gd name="T22" fmla="*/ 230 w 444"/>
                <a:gd name="T23" fmla="*/ 204 h 435"/>
                <a:gd name="T24" fmla="*/ 381 w 444"/>
                <a:gd name="T25" fmla="*/ 62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4" h="435">
                  <a:moveTo>
                    <a:pt x="425" y="17"/>
                  </a:moveTo>
                  <a:lnTo>
                    <a:pt x="425" y="17"/>
                  </a:lnTo>
                  <a:cubicBezTo>
                    <a:pt x="408" y="0"/>
                    <a:pt x="399" y="17"/>
                    <a:pt x="345" y="35"/>
                  </a:cubicBezTo>
                  <a:cubicBezTo>
                    <a:pt x="221" y="97"/>
                    <a:pt x="0" y="222"/>
                    <a:pt x="0" y="222"/>
                  </a:cubicBezTo>
                  <a:cubicBezTo>
                    <a:pt x="195" y="248"/>
                    <a:pt x="195" y="248"/>
                    <a:pt x="195" y="248"/>
                  </a:cubicBezTo>
                  <a:cubicBezTo>
                    <a:pt x="221" y="434"/>
                    <a:pt x="221" y="434"/>
                    <a:pt x="221" y="434"/>
                  </a:cubicBezTo>
                  <a:cubicBezTo>
                    <a:pt x="221" y="434"/>
                    <a:pt x="345" y="222"/>
                    <a:pt x="399" y="89"/>
                  </a:cubicBezTo>
                  <a:cubicBezTo>
                    <a:pt x="425" y="44"/>
                    <a:pt x="443" y="26"/>
                    <a:pt x="425" y="17"/>
                  </a:cubicBezTo>
                  <a:close/>
                  <a:moveTo>
                    <a:pt x="381" y="62"/>
                  </a:moveTo>
                  <a:lnTo>
                    <a:pt x="381" y="62"/>
                  </a:lnTo>
                  <a:cubicBezTo>
                    <a:pt x="239" y="319"/>
                    <a:pt x="239" y="319"/>
                    <a:pt x="239" y="319"/>
                  </a:cubicBezTo>
                  <a:cubicBezTo>
                    <a:pt x="230" y="204"/>
                    <a:pt x="230" y="204"/>
                    <a:pt x="230" y="204"/>
                  </a:cubicBezTo>
                  <a:lnTo>
                    <a:pt x="381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16548660" y="4437046"/>
            <a:ext cx="6403053" cy="1169561"/>
          </a:xfrm>
          <a:prstGeom prst="rect">
            <a:avLst/>
          </a:prstGeom>
          <a:noFill/>
        </p:spPr>
        <p:txBody>
          <a:bodyPr wrap="none" lIns="182889" tIns="91445" rIns="182889" bIns="91445" rtlCol="0">
            <a:spAutoFit/>
          </a:bodyPr>
          <a:lstStyle/>
          <a:p>
            <a:r>
              <a:rPr lang="en-US" sz="3200" dirty="0" smtClean="0">
                <a:latin typeface="Source Sans Pro"/>
                <a:cs typeface="Source Sans Pro"/>
              </a:rPr>
              <a:t>As per the checklist , save the</a:t>
            </a:r>
            <a:br>
              <a:rPr lang="en-US" sz="3200" dirty="0" smtClean="0">
                <a:latin typeface="Source Sans Pro"/>
                <a:cs typeface="Source Sans Pro"/>
              </a:rPr>
            </a:br>
            <a:r>
              <a:rPr lang="en-US" sz="3200" dirty="0" smtClean="0">
                <a:latin typeface="Source Sans Pro"/>
                <a:cs typeface="Source Sans Pro"/>
              </a:rPr>
              <a:t> information collected during beat</a:t>
            </a:r>
            <a:endParaRPr lang="id-ID" sz="3200" dirty="0">
              <a:latin typeface="Source Sans Pro"/>
              <a:cs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6940694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0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3" dur="2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 animBg="1"/>
      <p:bldP spid="11" grpId="1" animBg="1"/>
      <p:bldP spid="14" grpId="1" animBg="1"/>
      <p:bldP spid="17" grpId="1" animBg="1"/>
      <p:bldP spid="20" grpId="1" animBg="1"/>
      <p:bldP spid="72" grpId="0"/>
      <p:bldP spid="74" grpId="0" animBg="1"/>
      <p:bldP spid="76" grpId="0" animBg="1"/>
      <p:bldP spid="78" grpId="0" animBg="1"/>
      <p:bldP spid="79" grpId="0" animBg="1"/>
      <p:bldP spid="81" grpId="0" animBg="1"/>
      <p:bldP spid="8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2569633" y="712115"/>
            <a:ext cx="1065341" cy="730251"/>
          </a:xfrm>
        </p:spPr>
        <p:txBody>
          <a:bodyPr/>
          <a:lstStyle/>
          <a:p>
            <a:fld id="{9DF686B8-C880-FF40-96DC-14FF2413C34E}" type="slidenum">
              <a:rPr lang="en-US" smtClean="0">
                <a:latin typeface="+mj-lt"/>
              </a:rPr>
              <a:pPr/>
              <a:t>7</a:t>
            </a:fld>
            <a:endParaRPr lang="en-US" dirty="0">
              <a:latin typeface="+mj-lt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10126178" y="379013"/>
            <a:ext cx="4371832" cy="6135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sz="2800" dirty="0" smtClean="0">
                <a:latin typeface="+mj-lt"/>
                <a:cs typeface="Source Sans Pro ExtraLight"/>
              </a:rPr>
              <a:t>Sample  Screen</a:t>
            </a:r>
            <a:endParaRPr lang="en-US" sz="2800" dirty="0">
              <a:latin typeface="+mj-lt"/>
              <a:cs typeface="Source Sans Pro ExtraLight"/>
            </a:endParaRPr>
          </a:p>
        </p:txBody>
      </p:sp>
      <p:pic>
        <p:nvPicPr>
          <p:cNvPr id="3074" name="Picture 2" descr="D:\knock knock\dashbora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72" y="1244246"/>
            <a:ext cx="14057798" cy="4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knock knock\beat Inf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3987" y="5425034"/>
            <a:ext cx="12420599" cy="7914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96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5981664" y="6798221"/>
            <a:ext cx="1781596" cy="677119"/>
          </a:xfrm>
          <a:prstGeom prst="rect">
            <a:avLst/>
          </a:prstGeom>
          <a:noFill/>
        </p:spPr>
        <p:txBody>
          <a:bodyPr wrap="none" lIns="182889" tIns="91445" rIns="182889" bIns="91445" rtlCol="0">
            <a:spAutoFit/>
          </a:bodyPr>
          <a:lstStyle/>
          <a:p>
            <a:r>
              <a:rPr lang="en-US" sz="3200" dirty="0" smtClean="0">
                <a:latin typeface="Source Sans Pro"/>
                <a:cs typeface="Source Sans Pro"/>
              </a:rPr>
              <a:t>Angular</a:t>
            </a:r>
            <a:endParaRPr lang="id-ID" sz="3200" dirty="0">
              <a:latin typeface="Source Sans Pro"/>
              <a:cs typeface="Source Sans Pro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886131" y="3562685"/>
            <a:ext cx="6554856" cy="677119"/>
          </a:xfrm>
          <a:prstGeom prst="rect">
            <a:avLst/>
          </a:prstGeom>
          <a:noFill/>
        </p:spPr>
        <p:txBody>
          <a:bodyPr wrap="square" lIns="182889" tIns="91445" rIns="182889" bIns="91445" rtlCol="0">
            <a:spAutoFit/>
          </a:bodyPr>
          <a:lstStyle/>
          <a:p>
            <a:r>
              <a:rPr lang="en-US" sz="3200" dirty="0" smtClean="0">
                <a:latin typeface="Source Sans Pro"/>
                <a:cs typeface="Source Sans Pro"/>
              </a:rPr>
              <a:t>Python</a:t>
            </a:r>
            <a:endParaRPr lang="id-ID" sz="3200" dirty="0">
              <a:latin typeface="Source Sans Pro"/>
              <a:cs typeface="Source Sans Pro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916021" y="6155384"/>
            <a:ext cx="2663824" cy="677119"/>
          </a:xfrm>
          <a:prstGeom prst="rect">
            <a:avLst/>
          </a:prstGeom>
          <a:noFill/>
        </p:spPr>
        <p:txBody>
          <a:bodyPr wrap="none" lIns="182889" tIns="91445" rIns="182889" bIns="91445" rtlCol="0">
            <a:spAutoFit/>
          </a:bodyPr>
          <a:lstStyle/>
          <a:p>
            <a:r>
              <a:rPr lang="en-US" sz="3200" dirty="0" smtClean="0">
                <a:latin typeface="Source Sans Pro"/>
                <a:cs typeface="Source Sans Pro"/>
              </a:rPr>
              <a:t>PHP </a:t>
            </a:r>
            <a:r>
              <a:rPr lang="en-US" sz="3200" dirty="0" err="1" smtClean="0">
                <a:latin typeface="Source Sans Pro"/>
                <a:cs typeface="Source Sans Pro"/>
              </a:rPr>
              <a:t>Laravel</a:t>
            </a:r>
            <a:endParaRPr lang="id-ID" sz="3200" dirty="0">
              <a:latin typeface="Source Sans Pro"/>
              <a:cs typeface="Source Sans Pro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15851187" y="4885018"/>
            <a:ext cx="7513818" cy="1576745"/>
          </a:xfrm>
          <a:prstGeom prst="rect">
            <a:avLst/>
          </a:prstGeom>
        </p:spPr>
        <p:txBody>
          <a:bodyPr wrap="square" lIns="182889" tIns="91445" rIns="182889" bIns="91445">
            <a:spAutoFit/>
          </a:bodyPr>
          <a:lstStyle/>
          <a:p>
            <a:pPr>
              <a:lnSpc>
                <a:spcPct val="150000"/>
              </a:lnSpc>
            </a:pPr>
            <a:endParaRPr lang="en-US" sz="2800" dirty="0">
              <a:latin typeface="Source Sans Pro ExtraLight"/>
              <a:cs typeface="Source Sans Pro ExtraLight"/>
            </a:endParaRPr>
          </a:p>
        </p:txBody>
      </p:sp>
      <p:sp>
        <p:nvSpPr>
          <p:cNvPr id="72" name="Title 20"/>
          <p:cNvSpPr txBox="1">
            <a:spLocks/>
          </p:cNvSpPr>
          <p:nvPr/>
        </p:nvSpPr>
        <p:spPr>
          <a:xfrm>
            <a:off x="3506787" y="1741625"/>
            <a:ext cx="19062846" cy="851627"/>
          </a:xfrm>
          <a:prstGeom prst="rect">
            <a:avLst/>
          </a:prstGeom>
        </p:spPr>
        <p:txBody>
          <a:bodyPr vert="horz" lIns="243852" tIns="121926" rIns="243852" bIns="121926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r>
              <a:rPr lang="en-US" sz="5300" dirty="0" smtClean="0">
                <a:solidFill>
                  <a:schemeClr val="tx1"/>
                </a:solidFill>
              </a:rPr>
              <a:t>Technologies used to build “Knock </a:t>
            </a:r>
            <a:r>
              <a:rPr lang="en-US" sz="5300" dirty="0" err="1" smtClean="0">
                <a:solidFill>
                  <a:schemeClr val="tx1"/>
                </a:solidFill>
              </a:rPr>
              <a:t>Knock</a:t>
            </a:r>
            <a:r>
              <a:rPr lang="en-US" sz="5300" dirty="0" smtClean="0">
                <a:solidFill>
                  <a:schemeClr val="tx1"/>
                </a:solidFill>
              </a:rPr>
              <a:t>”</a:t>
            </a:r>
            <a:endParaRPr lang="en-US" sz="5300" dirty="0">
              <a:solidFill>
                <a:schemeClr val="tx1"/>
              </a:solidFill>
            </a:endParaRPr>
          </a:p>
        </p:txBody>
      </p:sp>
      <p:sp>
        <p:nvSpPr>
          <p:cNvPr id="74" name="Rounded Rectangle 73"/>
          <p:cNvSpPr/>
          <p:nvPr/>
        </p:nvSpPr>
        <p:spPr>
          <a:xfrm>
            <a:off x="10007671" y="685800"/>
            <a:ext cx="4371832" cy="6135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sz="2800" dirty="0" smtClean="0">
                <a:latin typeface="Source Sans Pro ExtraLight"/>
                <a:cs typeface="Source Sans Pro ExtraLight"/>
              </a:rPr>
              <a:t>Technologies</a:t>
            </a:r>
            <a:endParaRPr lang="en-US" sz="2800" dirty="0">
              <a:latin typeface="Source Sans Pro ExtraLight"/>
              <a:cs typeface="Source Sans Pro ExtraLigh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686B8-C880-FF40-96DC-14FF2413C34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312268" y="9550229"/>
            <a:ext cx="1690224" cy="677119"/>
          </a:xfrm>
          <a:prstGeom prst="rect">
            <a:avLst/>
          </a:prstGeom>
          <a:noFill/>
        </p:spPr>
        <p:txBody>
          <a:bodyPr wrap="none" lIns="182889" tIns="91445" rIns="182889" bIns="91445" rtlCol="0">
            <a:spAutoFit/>
          </a:bodyPr>
          <a:lstStyle/>
          <a:p>
            <a:r>
              <a:rPr lang="en-US" sz="3200" dirty="0" smtClean="0">
                <a:latin typeface="Source Sans Pro"/>
                <a:cs typeface="Source Sans Pro"/>
              </a:rPr>
              <a:t>Ionic 4 </a:t>
            </a:r>
            <a:endParaRPr lang="id-ID" sz="3200" dirty="0">
              <a:latin typeface="Source Sans Pro"/>
              <a:cs typeface="Source Sans Pro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5676062" y="9922903"/>
            <a:ext cx="3353950" cy="677119"/>
          </a:xfrm>
          <a:prstGeom prst="rect">
            <a:avLst/>
          </a:prstGeom>
          <a:noFill/>
        </p:spPr>
        <p:txBody>
          <a:bodyPr wrap="none" lIns="182889" tIns="91445" rIns="182889" bIns="91445" rtlCol="0">
            <a:spAutoFit/>
          </a:bodyPr>
          <a:lstStyle/>
          <a:p>
            <a:r>
              <a:rPr lang="en-US" sz="3200" dirty="0" smtClean="0">
                <a:latin typeface="Source Sans Pro"/>
                <a:cs typeface="Source Sans Pro"/>
              </a:rPr>
              <a:t>Google Map API</a:t>
            </a:r>
            <a:endParaRPr lang="id-ID" sz="3200" dirty="0">
              <a:latin typeface="Source Sans Pro"/>
              <a:cs typeface="Source Sans Pro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13241302" y="9372172"/>
            <a:ext cx="1924327" cy="1883490"/>
            <a:chOff x="17408770" y="3854324"/>
            <a:chExt cx="1388351" cy="1388169"/>
          </a:xfrm>
        </p:grpSpPr>
        <p:sp>
          <p:nvSpPr>
            <p:cNvPr id="45" name="Oval 44"/>
            <p:cNvSpPr/>
            <p:nvPr/>
          </p:nvSpPr>
          <p:spPr>
            <a:xfrm>
              <a:off x="17408770" y="3854324"/>
              <a:ext cx="1388351" cy="13881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9" tIns="91445" rIns="182889" bIns="91445" rtlCol="0" anchor="ctr"/>
            <a:lstStyle/>
            <a:p>
              <a:endParaRPr lang="id-ID">
                <a:latin typeface="Source Sans Pro ExtraLight"/>
                <a:cs typeface="Source Sans Pro ExtraLight"/>
              </a:endParaRPr>
            </a:p>
          </p:txBody>
        </p:sp>
        <p:sp>
          <p:nvSpPr>
            <p:cNvPr id="46" name="Freeform 6"/>
            <p:cNvSpPr>
              <a:spLocks noChangeArrowheads="1"/>
            </p:cNvSpPr>
            <p:nvPr/>
          </p:nvSpPr>
          <p:spPr bwMode="auto">
            <a:xfrm>
              <a:off x="17758196" y="4247450"/>
              <a:ext cx="709067" cy="695025"/>
            </a:xfrm>
            <a:custGeom>
              <a:avLst/>
              <a:gdLst>
                <a:gd name="T0" fmla="*/ 425 w 444"/>
                <a:gd name="T1" fmla="*/ 17 h 435"/>
                <a:gd name="T2" fmla="*/ 425 w 444"/>
                <a:gd name="T3" fmla="*/ 17 h 435"/>
                <a:gd name="T4" fmla="*/ 345 w 444"/>
                <a:gd name="T5" fmla="*/ 35 h 435"/>
                <a:gd name="T6" fmla="*/ 0 w 444"/>
                <a:gd name="T7" fmla="*/ 222 h 435"/>
                <a:gd name="T8" fmla="*/ 195 w 444"/>
                <a:gd name="T9" fmla="*/ 248 h 435"/>
                <a:gd name="T10" fmla="*/ 221 w 444"/>
                <a:gd name="T11" fmla="*/ 434 h 435"/>
                <a:gd name="T12" fmla="*/ 399 w 444"/>
                <a:gd name="T13" fmla="*/ 89 h 435"/>
                <a:gd name="T14" fmla="*/ 425 w 444"/>
                <a:gd name="T15" fmla="*/ 17 h 435"/>
                <a:gd name="T16" fmla="*/ 381 w 444"/>
                <a:gd name="T17" fmla="*/ 62 h 435"/>
                <a:gd name="T18" fmla="*/ 381 w 444"/>
                <a:gd name="T19" fmla="*/ 62 h 435"/>
                <a:gd name="T20" fmla="*/ 239 w 444"/>
                <a:gd name="T21" fmla="*/ 319 h 435"/>
                <a:gd name="T22" fmla="*/ 230 w 444"/>
                <a:gd name="T23" fmla="*/ 204 h 435"/>
                <a:gd name="T24" fmla="*/ 381 w 444"/>
                <a:gd name="T25" fmla="*/ 62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4" h="435">
                  <a:moveTo>
                    <a:pt x="425" y="17"/>
                  </a:moveTo>
                  <a:lnTo>
                    <a:pt x="425" y="17"/>
                  </a:lnTo>
                  <a:cubicBezTo>
                    <a:pt x="408" y="0"/>
                    <a:pt x="399" y="17"/>
                    <a:pt x="345" y="35"/>
                  </a:cubicBezTo>
                  <a:cubicBezTo>
                    <a:pt x="221" y="97"/>
                    <a:pt x="0" y="222"/>
                    <a:pt x="0" y="222"/>
                  </a:cubicBezTo>
                  <a:cubicBezTo>
                    <a:pt x="195" y="248"/>
                    <a:pt x="195" y="248"/>
                    <a:pt x="195" y="248"/>
                  </a:cubicBezTo>
                  <a:cubicBezTo>
                    <a:pt x="221" y="434"/>
                    <a:pt x="221" y="434"/>
                    <a:pt x="221" y="434"/>
                  </a:cubicBezTo>
                  <a:cubicBezTo>
                    <a:pt x="221" y="434"/>
                    <a:pt x="345" y="222"/>
                    <a:pt x="399" y="89"/>
                  </a:cubicBezTo>
                  <a:cubicBezTo>
                    <a:pt x="425" y="44"/>
                    <a:pt x="443" y="26"/>
                    <a:pt x="425" y="17"/>
                  </a:cubicBezTo>
                  <a:close/>
                  <a:moveTo>
                    <a:pt x="381" y="62"/>
                  </a:moveTo>
                  <a:lnTo>
                    <a:pt x="381" y="62"/>
                  </a:lnTo>
                  <a:cubicBezTo>
                    <a:pt x="239" y="319"/>
                    <a:pt x="239" y="319"/>
                    <a:pt x="239" y="319"/>
                  </a:cubicBezTo>
                  <a:cubicBezTo>
                    <a:pt x="230" y="204"/>
                    <a:pt x="230" y="204"/>
                    <a:pt x="230" y="204"/>
                  </a:cubicBezTo>
                  <a:lnTo>
                    <a:pt x="381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3502211" y="3298059"/>
            <a:ext cx="1924327" cy="1883490"/>
            <a:chOff x="17408770" y="3854324"/>
            <a:chExt cx="1388351" cy="1388169"/>
          </a:xfrm>
        </p:grpSpPr>
        <p:sp>
          <p:nvSpPr>
            <p:cNvPr id="47" name="Oval 46"/>
            <p:cNvSpPr/>
            <p:nvPr/>
          </p:nvSpPr>
          <p:spPr>
            <a:xfrm>
              <a:off x="17408770" y="3854324"/>
              <a:ext cx="1388351" cy="13881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9" tIns="91445" rIns="182889" bIns="91445" rtlCol="0" anchor="ctr"/>
            <a:lstStyle/>
            <a:p>
              <a:endParaRPr lang="id-ID">
                <a:latin typeface="Source Sans Pro ExtraLight"/>
                <a:cs typeface="Source Sans Pro ExtraLight"/>
              </a:endParaRPr>
            </a:p>
          </p:txBody>
        </p:sp>
        <p:sp>
          <p:nvSpPr>
            <p:cNvPr id="48" name="Freeform 6"/>
            <p:cNvSpPr>
              <a:spLocks noChangeArrowheads="1"/>
            </p:cNvSpPr>
            <p:nvPr/>
          </p:nvSpPr>
          <p:spPr bwMode="auto">
            <a:xfrm>
              <a:off x="17758196" y="4247450"/>
              <a:ext cx="709067" cy="695025"/>
            </a:xfrm>
            <a:custGeom>
              <a:avLst/>
              <a:gdLst>
                <a:gd name="T0" fmla="*/ 425 w 444"/>
                <a:gd name="T1" fmla="*/ 17 h 435"/>
                <a:gd name="T2" fmla="*/ 425 w 444"/>
                <a:gd name="T3" fmla="*/ 17 h 435"/>
                <a:gd name="T4" fmla="*/ 345 w 444"/>
                <a:gd name="T5" fmla="*/ 35 h 435"/>
                <a:gd name="T6" fmla="*/ 0 w 444"/>
                <a:gd name="T7" fmla="*/ 222 h 435"/>
                <a:gd name="T8" fmla="*/ 195 w 444"/>
                <a:gd name="T9" fmla="*/ 248 h 435"/>
                <a:gd name="T10" fmla="*/ 221 w 444"/>
                <a:gd name="T11" fmla="*/ 434 h 435"/>
                <a:gd name="T12" fmla="*/ 399 w 444"/>
                <a:gd name="T13" fmla="*/ 89 h 435"/>
                <a:gd name="T14" fmla="*/ 425 w 444"/>
                <a:gd name="T15" fmla="*/ 17 h 435"/>
                <a:gd name="T16" fmla="*/ 381 w 444"/>
                <a:gd name="T17" fmla="*/ 62 h 435"/>
                <a:gd name="T18" fmla="*/ 381 w 444"/>
                <a:gd name="T19" fmla="*/ 62 h 435"/>
                <a:gd name="T20" fmla="*/ 239 w 444"/>
                <a:gd name="T21" fmla="*/ 319 h 435"/>
                <a:gd name="T22" fmla="*/ 230 w 444"/>
                <a:gd name="T23" fmla="*/ 204 h 435"/>
                <a:gd name="T24" fmla="*/ 381 w 444"/>
                <a:gd name="T25" fmla="*/ 62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4" h="435">
                  <a:moveTo>
                    <a:pt x="425" y="17"/>
                  </a:moveTo>
                  <a:lnTo>
                    <a:pt x="425" y="17"/>
                  </a:lnTo>
                  <a:cubicBezTo>
                    <a:pt x="408" y="0"/>
                    <a:pt x="399" y="17"/>
                    <a:pt x="345" y="35"/>
                  </a:cubicBezTo>
                  <a:cubicBezTo>
                    <a:pt x="221" y="97"/>
                    <a:pt x="0" y="222"/>
                    <a:pt x="0" y="222"/>
                  </a:cubicBezTo>
                  <a:cubicBezTo>
                    <a:pt x="195" y="248"/>
                    <a:pt x="195" y="248"/>
                    <a:pt x="195" y="248"/>
                  </a:cubicBezTo>
                  <a:cubicBezTo>
                    <a:pt x="221" y="434"/>
                    <a:pt x="221" y="434"/>
                    <a:pt x="221" y="434"/>
                  </a:cubicBezTo>
                  <a:cubicBezTo>
                    <a:pt x="221" y="434"/>
                    <a:pt x="345" y="222"/>
                    <a:pt x="399" y="89"/>
                  </a:cubicBezTo>
                  <a:cubicBezTo>
                    <a:pt x="425" y="44"/>
                    <a:pt x="443" y="26"/>
                    <a:pt x="425" y="17"/>
                  </a:cubicBezTo>
                  <a:close/>
                  <a:moveTo>
                    <a:pt x="381" y="62"/>
                  </a:moveTo>
                  <a:lnTo>
                    <a:pt x="381" y="62"/>
                  </a:lnTo>
                  <a:cubicBezTo>
                    <a:pt x="239" y="319"/>
                    <a:pt x="239" y="319"/>
                    <a:pt x="239" y="319"/>
                  </a:cubicBezTo>
                  <a:cubicBezTo>
                    <a:pt x="230" y="204"/>
                    <a:pt x="230" y="204"/>
                    <a:pt x="230" y="204"/>
                  </a:cubicBezTo>
                  <a:lnTo>
                    <a:pt x="381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039961" y="9524572"/>
            <a:ext cx="1924327" cy="1883490"/>
            <a:chOff x="17408770" y="3854324"/>
            <a:chExt cx="1388351" cy="1388169"/>
          </a:xfrm>
        </p:grpSpPr>
        <p:sp>
          <p:nvSpPr>
            <p:cNvPr id="50" name="Oval 49"/>
            <p:cNvSpPr/>
            <p:nvPr/>
          </p:nvSpPr>
          <p:spPr>
            <a:xfrm>
              <a:off x="17408770" y="3854324"/>
              <a:ext cx="1388351" cy="13881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9" tIns="91445" rIns="182889" bIns="91445" rtlCol="0" anchor="ctr"/>
            <a:lstStyle/>
            <a:p>
              <a:endParaRPr lang="id-ID">
                <a:latin typeface="Source Sans Pro ExtraLight"/>
                <a:cs typeface="Source Sans Pro ExtraLight"/>
              </a:endParaRPr>
            </a:p>
          </p:txBody>
        </p:sp>
        <p:sp>
          <p:nvSpPr>
            <p:cNvPr id="51" name="Freeform 6"/>
            <p:cNvSpPr>
              <a:spLocks noChangeArrowheads="1"/>
            </p:cNvSpPr>
            <p:nvPr/>
          </p:nvSpPr>
          <p:spPr bwMode="auto">
            <a:xfrm>
              <a:off x="17758196" y="4247450"/>
              <a:ext cx="709067" cy="695025"/>
            </a:xfrm>
            <a:custGeom>
              <a:avLst/>
              <a:gdLst>
                <a:gd name="T0" fmla="*/ 425 w 444"/>
                <a:gd name="T1" fmla="*/ 17 h 435"/>
                <a:gd name="T2" fmla="*/ 425 w 444"/>
                <a:gd name="T3" fmla="*/ 17 h 435"/>
                <a:gd name="T4" fmla="*/ 345 w 444"/>
                <a:gd name="T5" fmla="*/ 35 h 435"/>
                <a:gd name="T6" fmla="*/ 0 w 444"/>
                <a:gd name="T7" fmla="*/ 222 h 435"/>
                <a:gd name="T8" fmla="*/ 195 w 444"/>
                <a:gd name="T9" fmla="*/ 248 h 435"/>
                <a:gd name="T10" fmla="*/ 221 w 444"/>
                <a:gd name="T11" fmla="*/ 434 h 435"/>
                <a:gd name="T12" fmla="*/ 399 w 444"/>
                <a:gd name="T13" fmla="*/ 89 h 435"/>
                <a:gd name="T14" fmla="*/ 425 w 444"/>
                <a:gd name="T15" fmla="*/ 17 h 435"/>
                <a:gd name="T16" fmla="*/ 381 w 444"/>
                <a:gd name="T17" fmla="*/ 62 h 435"/>
                <a:gd name="T18" fmla="*/ 381 w 444"/>
                <a:gd name="T19" fmla="*/ 62 h 435"/>
                <a:gd name="T20" fmla="*/ 239 w 444"/>
                <a:gd name="T21" fmla="*/ 319 h 435"/>
                <a:gd name="T22" fmla="*/ 230 w 444"/>
                <a:gd name="T23" fmla="*/ 204 h 435"/>
                <a:gd name="T24" fmla="*/ 381 w 444"/>
                <a:gd name="T25" fmla="*/ 62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4" h="435">
                  <a:moveTo>
                    <a:pt x="425" y="17"/>
                  </a:moveTo>
                  <a:lnTo>
                    <a:pt x="425" y="17"/>
                  </a:lnTo>
                  <a:cubicBezTo>
                    <a:pt x="408" y="0"/>
                    <a:pt x="399" y="17"/>
                    <a:pt x="345" y="35"/>
                  </a:cubicBezTo>
                  <a:cubicBezTo>
                    <a:pt x="221" y="97"/>
                    <a:pt x="0" y="222"/>
                    <a:pt x="0" y="222"/>
                  </a:cubicBezTo>
                  <a:cubicBezTo>
                    <a:pt x="195" y="248"/>
                    <a:pt x="195" y="248"/>
                    <a:pt x="195" y="248"/>
                  </a:cubicBezTo>
                  <a:cubicBezTo>
                    <a:pt x="221" y="434"/>
                    <a:pt x="221" y="434"/>
                    <a:pt x="221" y="434"/>
                  </a:cubicBezTo>
                  <a:cubicBezTo>
                    <a:pt x="221" y="434"/>
                    <a:pt x="345" y="222"/>
                    <a:pt x="399" y="89"/>
                  </a:cubicBezTo>
                  <a:cubicBezTo>
                    <a:pt x="425" y="44"/>
                    <a:pt x="443" y="26"/>
                    <a:pt x="425" y="17"/>
                  </a:cubicBezTo>
                  <a:close/>
                  <a:moveTo>
                    <a:pt x="381" y="62"/>
                  </a:moveTo>
                  <a:lnTo>
                    <a:pt x="381" y="62"/>
                  </a:lnTo>
                  <a:cubicBezTo>
                    <a:pt x="239" y="319"/>
                    <a:pt x="239" y="319"/>
                    <a:pt x="239" y="319"/>
                  </a:cubicBezTo>
                  <a:cubicBezTo>
                    <a:pt x="230" y="204"/>
                    <a:pt x="230" y="204"/>
                    <a:pt x="230" y="204"/>
                  </a:cubicBezTo>
                  <a:lnTo>
                    <a:pt x="381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433718" y="6350333"/>
            <a:ext cx="1924327" cy="1883490"/>
            <a:chOff x="17408770" y="3854324"/>
            <a:chExt cx="1388351" cy="1388169"/>
          </a:xfrm>
        </p:grpSpPr>
        <p:sp>
          <p:nvSpPr>
            <p:cNvPr id="53" name="Oval 52"/>
            <p:cNvSpPr/>
            <p:nvPr/>
          </p:nvSpPr>
          <p:spPr>
            <a:xfrm>
              <a:off x="17408770" y="3854324"/>
              <a:ext cx="1388351" cy="13881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9" tIns="91445" rIns="182889" bIns="91445" rtlCol="0" anchor="ctr"/>
            <a:lstStyle/>
            <a:p>
              <a:endParaRPr lang="id-ID">
                <a:latin typeface="Source Sans Pro ExtraLight"/>
                <a:cs typeface="Source Sans Pro ExtraLight"/>
              </a:endParaRPr>
            </a:p>
          </p:txBody>
        </p:sp>
        <p:sp>
          <p:nvSpPr>
            <p:cNvPr id="54" name="Freeform 6"/>
            <p:cNvSpPr>
              <a:spLocks noChangeArrowheads="1"/>
            </p:cNvSpPr>
            <p:nvPr/>
          </p:nvSpPr>
          <p:spPr bwMode="auto">
            <a:xfrm>
              <a:off x="17758196" y="4247450"/>
              <a:ext cx="709067" cy="695025"/>
            </a:xfrm>
            <a:custGeom>
              <a:avLst/>
              <a:gdLst>
                <a:gd name="T0" fmla="*/ 425 w 444"/>
                <a:gd name="T1" fmla="*/ 17 h 435"/>
                <a:gd name="T2" fmla="*/ 425 w 444"/>
                <a:gd name="T3" fmla="*/ 17 h 435"/>
                <a:gd name="T4" fmla="*/ 345 w 444"/>
                <a:gd name="T5" fmla="*/ 35 h 435"/>
                <a:gd name="T6" fmla="*/ 0 w 444"/>
                <a:gd name="T7" fmla="*/ 222 h 435"/>
                <a:gd name="T8" fmla="*/ 195 w 444"/>
                <a:gd name="T9" fmla="*/ 248 h 435"/>
                <a:gd name="T10" fmla="*/ 221 w 444"/>
                <a:gd name="T11" fmla="*/ 434 h 435"/>
                <a:gd name="T12" fmla="*/ 399 w 444"/>
                <a:gd name="T13" fmla="*/ 89 h 435"/>
                <a:gd name="T14" fmla="*/ 425 w 444"/>
                <a:gd name="T15" fmla="*/ 17 h 435"/>
                <a:gd name="T16" fmla="*/ 381 w 444"/>
                <a:gd name="T17" fmla="*/ 62 h 435"/>
                <a:gd name="T18" fmla="*/ 381 w 444"/>
                <a:gd name="T19" fmla="*/ 62 h 435"/>
                <a:gd name="T20" fmla="*/ 239 w 444"/>
                <a:gd name="T21" fmla="*/ 319 h 435"/>
                <a:gd name="T22" fmla="*/ 230 w 444"/>
                <a:gd name="T23" fmla="*/ 204 h 435"/>
                <a:gd name="T24" fmla="*/ 381 w 444"/>
                <a:gd name="T25" fmla="*/ 62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4" h="435">
                  <a:moveTo>
                    <a:pt x="425" y="17"/>
                  </a:moveTo>
                  <a:lnTo>
                    <a:pt x="425" y="17"/>
                  </a:lnTo>
                  <a:cubicBezTo>
                    <a:pt x="408" y="0"/>
                    <a:pt x="399" y="17"/>
                    <a:pt x="345" y="35"/>
                  </a:cubicBezTo>
                  <a:cubicBezTo>
                    <a:pt x="221" y="97"/>
                    <a:pt x="0" y="222"/>
                    <a:pt x="0" y="222"/>
                  </a:cubicBezTo>
                  <a:cubicBezTo>
                    <a:pt x="195" y="248"/>
                    <a:pt x="195" y="248"/>
                    <a:pt x="195" y="248"/>
                  </a:cubicBezTo>
                  <a:cubicBezTo>
                    <a:pt x="221" y="434"/>
                    <a:pt x="221" y="434"/>
                    <a:pt x="221" y="434"/>
                  </a:cubicBezTo>
                  <a:cubicBezTo>
                    <a:pt x="221" y="434"/>
                    <a:pt x="345" y="222"/>
                    <a:pt x="399" y="89"/>
                  </a:cubicBezTo>
                  <a:cubicBezTo>
                    <a:pt x="425" y="44"/>
                    <a:pt x="443" y="26"/>
                    <a:pt x="425" y="17"/>
                  </a:cubicBezTo>
                  <a:close/>
                  <a:moveTo>
                    <a:pt x="381" y="62"/>
                  </a:moveTo>
                  <a:lnTo>
                    <a:pt x="381" y="62"/>
                  </a:lnTo>
                  <a:cubicBezTo>
                    <a:pt x="239" y="319"/>
                    <a:pt x="239" y="319"/>
                    <a:pt x="239" y="319"/>
                  </a:cubicBezTo>
                  <a:cubicBezTo>
                    <a:pt x="230" y="204"/>
                    <a:pt x="230" y="204"/>
                    <a:pt x="230" y="204"/>
                  </a:cubicBezTo>
                  <a:lnTo>
                    <a:pt x="381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1508089" y="3440858"/>
            <a:ext cx="1924327" cy="1883490"/>
            <a:chOff x="17408770" y="3854324"/>
            <a:chExt cx="1388351" cy="1388169"/>
          </a:xfrm>
        </p:grpSpPr>
        <p:sp>
          <p:nvSpPr>
            <p:cNvPr id="56" name="Oval 55"/>
            <p:cNvSpPr/>
            <p:nvPr/>
          </p:nvSpPr>
          <p:spPr>
            <a:xfrm>
              <a:off x="17408770" y="3854324"/>
              <a:ext cx="1388351" cy="13881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9" tIns="91445" rIns="182889" bIns="91445" rtlCol="0" anchor="ctr"/>
            <a:lstStyle/>
            <a:p>
              <a:endParaRPr lang="id-ID">
                <a:latin typeface="Source Sans Pro ExtraLight"/>
                <a:cs typeface="Source Sans Pro ExtraLight"/>
              </a:endParaRPr>
            </a:p>
          </p:txBody>
        </p:sp>
        <p:sp>
          <p:nvSpPr>
            <p:cNvPr id="57" name="Freeform 6"/>
            <p:cNvSpPr>
              <a:spLocks noChangeArrowheads="1"/>
            </p:cNvSpPr>
            <p:nvPr/>
          </p:nvSpPr>
          <p:spPr bwMode="auto">
            <a:xfrm>
              <a:off x="17758196" y="4247450"/>
              <a:ext cx="709067" cy="695025"/>
            </a:xfrm>
            <a:custGeom>
              <a:avLst/>
              <a:gdLst>
                <a:gd name="T0" fmla="*/ 425 w 444"/>
                <a:gd name="T1" fmla="*/ 17 h 435"/>
                <a:gd name="T2" fmla="*/ 425 w 444"/>
                <a:gd name="T3" fmla="*/ 17 h 435"/>
                <a:gd name="T4" fmla="*/ 345 w 444"/>
                <a:gd name="T5" fmla="*/ 35 h 435"/>
                <a:gd name="T6" fmla="*/ 0 w 444"/>
                <a:gd name="T7" fmla="*/ 222 h 435"/>
                <a:gd name="T8" fmla="*/ 195 w 444"/>
                <a:gd name="T9" fmla="*/ 248 h 435"/>
                <a:gd name="T10" fmla="*/ 221 w 444"/>
                <a:gd name="T11" fmla="*/ 434 h 435"/>
                <a:gd name="T12" fmla="*/ 399 w 444"/>
                <a:gd name="T13" fmla="*/ 89 h 435"/>
                <a:gd name="T14" fmla="*/ 425 w 444"/>
                <a:gd name="T15" fmla="*/ 17 h 435"/>
                <a:gd name="T16" fmla="*/ 381 w 444"/>
                <a:gd name="T17" fmla="*/ 62 h 435"/>
                <a:gd name="T18" fmla="*/ 381 w 444"/>
                <a:gd name="T19" fmla="*/ 62 h 435"/>
                <a:gd name="T20" fmla="*/ 239 w 444"/>
                <a:gd name="T21" fmla="*/ 319 h 435"/>
                <a:gd name="T22" fmla="*/ 230 w 444"/>
                <a:gd name="T23" fmla="*/ 204 h 435"/>
                <a:gd name="T24" fmla="*/ 381 w 444"/>
                <a:gd name="T25" fmla="*/ 62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4" h="435">
                  <a:moveTo>
                    <a:pt x="425" y="17"/>
                  </a:moveTo>
                  <a:lnTo>
                    <a:pt x="425" y="17"/>
                  </a:lnTo>
                  <a:cubicBezTo>
                    <a:pt x="408" y="0"/>
                    <a:pt x="399" y="17"/>
                    <a:pt x="345" y="35"/>
                  </a:cubicBezTo>
                  <a:cubicBezTo>
                    <a:pt x="221" y="97"/>
                    <a:pt x="0" y="222"/>
                    <a:pt x="0" y="222"/>
                  </a:cubicBezTo>
                  <a:cubicBezTo>
                    <a:pt x="195" y="248"/>
                    <a:pt x="195" y="248"/>
                    <a:pt x="195" y="248"/>
                  </a:cubicBezTo>
                  <a:cubicBezTo>
                    <a:pt x="221" y="434"/>
                    <a:pt x="221" y="434"/>
                    <a:pt x="221" y="434"/>
                  </a:cubicBezTo>
                  <a:cubicBezTo>
                    <a:pt x="221" y="434"/>
                    <a:pt x="345" y="222"/>
                    <a:pt x="399" y="89"/>
                  </a:cubicBezTo>
                  <a:cubicBezTo>
                    <a:pt x="425" y="44"/>
                    <a:pt x="443" y="26"/>
                    <a:pt x="425" y="17"/>
                  </a:cubicBezTo>
                  <a:close/>
                  <a:moveTo>
                    <a:pt x="381" y="62"/>
                  </a:moveTo>
                  <a:lnTo>
                    <a:pt x="381" y="62"/>
                  </a:lnTo>
                  <a:cubicBezTo>
                    <a:pt x="239" y="319"/>
                    <a:pt x="239" y="319"/>
                    <a:pt x="239" y="319"/>
                  </a:cubicBezTo>
                  <a:cubicBezTo>
                    <a:pt x="230" y="204"/>
                    <a:pt x="230" y="204"/>
                    <a:pt x="230" y="204"/>
                  </a:cubicBezTo>
                  <a:lnTo>
                    <a:pt x="381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13417339" y="6155384"/>
            <a:ext cx="1924327" cy="1883490"/>
            <a:chOff x="17408770" y="3854324"/>
            <a:chExt cx="1388351" cy="1388169"/>
          </a:xfrm>
        </p:grpSpPr>
        <p:sp>
          <p:nvSpPr>
            <p:cNvPr id="59" name="Oval 58"/>
            <p:cNvSpPr/>
            <p:nvPr/>
          </p:nvSpPr>
          <p:spPr>
            <a:xfrm>
              <a:off x="17408770" y="3854324"/>
              <a:ext cx="1388351" cy="138816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9" tIns="91445" rIns="182889" bIns="91445" rtlCol="0" anchor="ctr"/>
            <a:lstStyle/>
            <a:p>
              <a:endParaRPr lang="id-ID">
                <a:latin typeface="Source Sans Pro ExtraLight"/>
                <a:cs typeface="Source Sans Pro ExtraLight"/>
              </a:endParaRPr>
            </a:p>
          </p:txBody>
        </p:sp>
        <p:sp>
          <p:nvSpPr>
            <p:cNvPr id="69" name="Freeform 6"/>
            <p:cNvSpPr>
              <a:spLocks noChangeArrowheads="1"/>
            </p:cNvSpPr>
            <p:nvPr/>
          </p:nvSpPr>
          <p:spPr bwMode="auto">
            <a:xfrm>
              <a:off x="17758196" y="4247450"/>
              <a:ext cx="709067" cy="695025"/>
            </a:xfrm>
            <a:custGeom>
              <a:avLst/>
              <a:gdLst>
                <a:gd name="T0" fmla="*/ 425 w 444"/>
                <a:gd name="T1" fmla="*/ 17 h 435"/>
                <a:gd name="T2" fmla="*/ 425 w 444"/>
                <a:gd name="T3" fmla="*/ 17 h 435"/>
                <a:gd name="T4" fmla="*/ 345 w 444"/>
                <a:gd name="T5" fmla="*/ 35 h 435"/>
                <a:gd name="T6" fmla="*/ 0 w 444"/>
                <a:gd name="T7" fmla="*/ 222 h 435"/>
                <a:gd name="T8" fmla="*/ 195 w 444"/>
                <a:gd name="T9" fmla="*/ 248 h 435"/>
                <a:gd name="T10" fmla="*/ 221 w 444"/>
                <a:gd name="T11" fmla="*/ 434 h 435"/>
                <a:gd name="T12" fmla="*/ 399 w 444"/>
                <a:gd name="T13" fmla="*/ 89 h 435"/>
                <a:gd name="T14" fmla="*/ 425 w 444"/>
                <a:gd name="T15" fmla="*/ 17 h 435"/>
                <a:gd name="T16" fmla="*/ 381 w 444"/>
                <a:gd name="T17" fmla="*/ 62 h 435"/>
                <a:gd name="T18" fmla="*/ 381 w 444"/>
                <a:gd name="T19" fmla="*/ 62 h 435"/>
                <a:gd name="T20" fmla="*/ 239 w 444"/>
                <a:gd name="T21" fmla="*/ 319 h 435"/>
                <a:gd name="T22" fmla="*/ 230 w 444"/>
                <a:gd name="T23" fmla="*/ 204 h 435"/>
                <a:gd name="T24" fmla="*/ 381 w 444"/>
                <a:gd name="T25" fmla="*/ 62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4" h="435">
                  <a:moveTo>
                    <a:pt x="425" y="17"/>
                  </a:moveTo>
                  <a:lnTo>
                    <a:pt x="425" y="17"/>
                  </a:lnTo>
                  <a:cubicBezTo>
                    <a:pt x="408" y="0"/>
                    <a:pt x="399" y="17"/>
                    <a:pt x="345" y="35"/>
                  </a:cubicBezTo>
                  <a:cubicBezTo>
                    <a:pt x="221" y="97"/>
                    <a:pt x="0" y="222"/>
                    <a:pt x="0" y="222"/>
                  </a:cubicBezTo>
                  <a:cubicBezTo>
                    <a:pt x="195" y="248"/>
                    <a:pt x="195" y="248"/>
                    <a:pt x="195" y="248"/>
                  </a:cubicBezTo>
                  <a:cubicBezTo>
                    <a:pt x="221" y="434"/>
                    <a:pt x="221" y="434"/>
                    <a:pt x="221" y="434"/>
                  </a:cubicBezTo>
                  <a:cubicBezTo>
                    <a:pt x="221" y="434"/>
                    <a:pt x="345" y="222"/>
                    <a:pt x="399" y="89"/>
                  </a:cubicBezTo>
                  <a:cubicBezTo>
                    <a:pt x="425" y="44"/>
                    <a:pt x="443" y="26"/>
                    <a:pt x="425" y="17"/>
                  </a:cubicBezTo>
                  <a:close/>
                  <a:moveTo>
                    <a:pt x="381" y="62"/>
                  </a:moveTo>
                  <a:lnTo>
                    <a:pt x="381" y="62"/>
                  </a:lnTo>
                  <a:cubicBezTo>
                    <a:pt x="239" y="319"/>
                    <a:pt x="239" y="319"/>
                    <a:pt x="239" y="319"/>
                  </a:cubicBezTo>
                  <a:cubicBezTo>
                    <a:pt x="230" y="204"/>
                    <a:pt x="230" y="204"/>
                    <a:pt x="230" y="204"/>
                  </a:cubicBezTo>
                  <a:lnTo>
                    <a:pt x="381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15981664" y="3674790"/>
            <a:ext cx="1917851" cy="749093"/>
          </a:xfrm>
          <a:prstGeom prst="rect">
            <a:avLst/>
          </a:prstGeom>
          <a:noFill/>
        </p:spPr>
        <p:txBody>
          <a:bodyPr wrap="none" lIns="182889" tIns="91445" rIns="182889" bIns="91445" rtlCol="0">
            <a:spAutoFit/>
          </a:bodyPr>
          <a:lstStyle/>
          <a:p>
            <a:r>
              <a:rPr lang="en-US" sz="3200" dirty="0" smtClean="0">
                <a:latin typeface="Source Sans Pro"/>
                <a:cs typeface="Source Sans Pro"/>
              </a:rPr>
              <a:t>Cordova</a:t>
            </a:r>
            <a:endParaRPr lang="id-ID" sz="3200" dirty="0">
              <a:latin typeface="Source Sans Pro"/>
              <a:cs typeface="Source Sans Pro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3981115" y="4596768"/>
            <a:ext cx="7818189" cy="1169561"/>
          </a:xfrm>
          <a:prstGeom prst="rect">
            <a:avLst/>
          </a:prstGeom>
          <a:noFill/>
        </p:spPr>
        <p:txBody>
          <a:bodyPr wrap="square" lIns="182889" tIns="91445" rIns="182889" bIns="91445" rtlCol="0">
            <a:spAutoFit/>
          </a:bodyPr>
          <a:lstStyle/>
          <a:p>
            <a:r>
              <a:rPr lang="en-US" sz="3200" dirty="0" smtClean="0">
                <a:latin typeface="Source Sans Pro"/>
                <a:cs typeface="Source Sans Pro"/>
              </a:rPr>
              <a:t>For Face </a:t>
            </a:r>
            <a:r>
              <a:rPr lang="en-US" sz="3200" dirty="0" err="1" smtClean="0">
                <a:latin typeface="Source Sans Pro"/>
                <a:cs typeface="Source Sans Pro"/>
              </a:rPr>
              <a:t>recognition,authentication</a:t>
            </a:r>
            <a:r>
              <a:rPr lang="en-US" sz="3200" dirty="0" smtClean="0">
                <a:latin typeface="Source Sans Pro"/>
                <a:cs typeface="Source Sans Pro"/>
              </a:rPr>
              <a:t>, analytics</a:t>
            </a:r>
            <a:endParaRPr lang="id-ID" sz="3200" dirty="0">
              <a:latin typeface="Source Sans Pro"/>
              <a:cs typeface="Source Sans Pro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3857238" y="7229706"/>
            <a:ext cx="7818189" cy="677119"/>
          </a:xfrm>
          <a:prstGeom prst="rect">
            <a:avLst/>
          </a:prstGeom>
          <a:noFill/>
        </p:spPr>
        <p:txBody>
          <a:bodyPr wrap="square" lIns="182889" tIns="91445" rIns="182889" bIns="91445" rtlCol="0">
            <a:spAutoFit/>
          </a:bodyPr>
          <a:lstStyle/>
          <a:p>
            <a:r>
              <a:rPr lang="en-US" sz="3200" dirty="0" smtClean="0">
                <a:latin typeface="Source Sans Pro"/>
                <a:cs typeface="Source Sans Pro"/>
              </a:rPr>
              <a:t>Rest API, Monitoring system</a:t>
            </a:r>
            <a:endParaRPr lang="id-ID" sz="3200" dirty="0">
              <a:latin typeface="Source Sans Pro"/>
              <a:cs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0855166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  <p:bldP spid="7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1"/>
          <p:cNvSpPr txBox="1">
            <a:spLocks/>
          </p:cNvSpPr>
          <p:nvPr/>
        </p:nvSpPr>
        <p:spPr>
          <a:xfrm>
            <a:off x="458787" y="4441534"/>
            <a:ext cx="11201400" cy="5646449"/>
          </a:xfrm>
          <a:prstGeom prst="rect">
            <a:avLst/>
          </a:prstGeom>
        </p:spPr>
        <p:txBody>
          <a:bodyPr vert="horz" lIns="243852" tIns="121926" rIns="243852" bIns="121926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5400" b="1" dirty="0" smtClean="0">
                <a:solidFill>
                  <a:schemeClr val="tx1"/>
                </a:solidFill>
              </a:rPr>
              <a:t>Knock </a:t>
            </a:r>
            <a:r>
              <a:rPr lang="en-US" sz="5400" b="1" dirty="0" err="1" smtClean="0">
                <a:solidFill>
                  <a:schemeClr val="tx1"/>
                </a:solidFill>
              </a:rPr>
              <a:t>Knock</a:t>
            </a:r>
            <a:r>
              <a:rPr lang="en-US" sz="5400" b="1" dirty="0" smtClean="0">
                <a:solidFill>
                  <a:schemeClr val="tx1"/>
                </a:solidFill>
              </a:rPr>
              <a:t> – Other technologies shall be though of</a:t>
            </a:r>
          </a:p>
        </p:txBody>
      </p:sp>
      <p:sp>
        <p:nvSpPr>
          <p:cNvPr id="8" name="Title 20"/>
          <p:cNvSpPr txBox="1">
            <a:spLocks/>
          </p:cNvSpPr>
          <p:nvPr/>
        </p:nvSpPr>
        <p:spPr>
          <a:xfrm>
            <a:off x="12738929" y="5522810"/>
            <a:ext cx="10605658" cy="572464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3200" dirty="0" smtClean="0">
                <a:solidFill>
                  <a:schemeClr val="tx1"/>
                </a:solidFill>
              </a:rPr>
              <a:t>Below are some extra validations could be thought of :</a:t>
            </a:r>
            <a:br>
              <a:rPr lang="en-US" sz="3200" dirty="0" smtClean="0">
                <a:solidFill>
                  <a:schemeClr val="tx1"/>
                </a:solidFill>
              </a:rPr>
            </a:br>
            <a:r>
              <a:rPr lang="en-US" sz="3200" dirty="0" smtClean="0">
                <a:solidFill>
                  <a:schemeClr val="tx1"/>
                </a:solidFill>
              </a:rPr>
              <a:t> - Mobile number validation while updating the beat information with registered Mobile number</a:t>
            </a:r>
          </a:p>
          <a:p>
            <a:pPr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3200" dirty="0" smtClean="0">
                <a:solidFill>
                  <a:schemeClr val="tx1"/>
                </a:solidFill>
              </a:rPr>
              <a:t> - Geo Location capturing and matching with hotspots</a:t>
            </a:r>
          </a:p>
          <a:p>
            <a:pPr marL="457200" indent="-45720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</a:pPr>
            <a:r>
              <a:rPr lang="en-US" sz="3200" dirty="0" smtClean="0">
                <a:solidFill>
                  <a:schemeClr val="tx1"/>
                </a:solidFill>
              </a:rPr>
              <a:t>Capturing location Photo</a:t>
            </a:r>
          </a:p>
          <a:p>
            <a:pPr marL="457200" indent="-457200"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Tx/>
              <a:buChar char="-"/>
            </a:pPr>
            <a:r>
              <a:rPr lang="en-US" sz="3200" dirty="0" smtClean="0">
                <a:solidFill>
                  <a:schemeClr val="tx1"/>
                </a:solidFill>
              </a:rPr>
              <a:t>Dual photo capture (front with face and back with location)</a:t>
            </a:r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2117387" y="3975818"/>
            <a:ext cx="0" cy="7758982"/>
          </a:xfrm>
          <a:prstGeom prst="line">
            <a:avLst/>
          </a:prstGeom>
          <a:ln w="3175" cmpd="sng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686B8-C880-FF40-96DC-14FF2413C34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0" name="Rounded Rectangle 19"/>
          <p:cNvSpPr/>
          <p:nvPr/>
        </p:nvSpPr>
        <p:spPr>
          <a:xfrm>
            <a:off x="10007671" y="228600"/>
            <a:ext cx="5462516" cy="121376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ctr"/>
            <a:r>
              <a:rPr lang="en-US" sz="3200" b="1" dirty="0" smtClean="0">
                <a:latin typeface="Source Sans Pro ExtraLight"/>
                <a:cs typeface="Source Sans Pro ExtraLight"/>
              </a:rPr>
              <a:t>Proposal</a:t>
            </a:r>
            <a:endParaRPr lang="en-US" sz="3200" b="1" dirty="0">
              <a:latin typeface="Source Sans Pro ExtraLight"/>
              <a:cs typeface="Source Sans Pro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61044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Startup-V5">
      <a:dk1>
        <a:sysClr val="windowText" lastClr="000000"/>
      </a:dk1>
      <a:lt1>
        <a:sysClr val="window" lastClr="FFFFFF"/>
      </a:lt1>
      <a:dk2>
        <a:srgbClr val="797979"/>
      </a:dk2>
      <a:lt2>
        <a:srgbClr val="4D6D92"/>
      </a:lt2>
      <a:accent1>
        <a:srgbClr val="4D6D92"/>
      </a:accent1>
      <a:accent2>
        <a:srgbClr val="1BAAAA"/>
      </a:accent2>
      <a:accent3>
        <a:srgbClr val="7CB554"/>
      </a:accent3>
      <a:accent4>
        <a:srgbClr val="F8BF4D"/>
      </a:accent4>
      <a:accent5>
        <a:srgbClr val="F95648"/>
      </a:accent5>
      <a:accent6>
        <a:srgbClr val="C5C5C5"/>
      </a:accent6>
      <a:hlink>
        <a:srgbClr val="1BAAAA"/>
      </a:hlink>
      <a:folHlink>
        <a:srgbClr val="1B495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52B3AF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2534</TotalTime>
  <Words>387</Words>
  <Application>Microsoft Office PowerPoint</Application>
  <PresentationFormat>Custom</PresentationFormat>
  <Paragraphs>74</Paragraphs>
  <Slides>11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Louis Twelve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My Toll</dc:title>
  <dc:creator>Sandhya N</dc:creator>
  <cp:lastModifiedBy>Sandhya</cp:lastModifiedBy>
  <cp:revision>806</cp:revision>
  <dcterms:created xsi:type="dcterms:W3CDTF">2014-11-10T20:05:35Z</dcterms:created>
  <dcterms:modified xsi:type="dcterms:W3CDTF">2019-11-17T08:30:17Z</dcterms:modified>
</cp:coreProperties>
</file>

<file path=docProps/thumbnail.jpeg>
</file>